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9" r:id="rId11"/>
    <p:sldId id="266" r:id="rId12"/>
    <p:sldId id="265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0"/>
    <p:restoredTop sz="83827"/>
  </p:normalViewPr>
  <p:slideViewPr>
    <p:cSldViewPr snapToGrid="0" snapToObjects="1">
      <p:cViewPr varScale="1">
        <p:scale>
          <a:sx n="118" d="100"/>
          <a:sy n="118" d="100"/>
        </p:scale>
        <p:origin x="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C9305-50C8-8040-BE3C-8944D17B2F27}" type="datetimeFigureOut">
              <a:rPr lang="en-US" smtClean="0"/>
              <a:t>10/2/18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B975A-E83F-4B49-B9C4-85FD10B98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35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problems of training NN, especially very deep NN, is vanishing and exploding gradients.</a:t>
            </a:r>
          </a:p>
          <a:p>
            <a:endParaRPr lang="en-US" dirty="0"/>
          </a:p>
          <a:p>
            <a:r>
              <a:rPr lang="en-US" dirty="0"/>
              <a:t>I.e., your derivatives can sometimes either get very very big, or very very small – making training difficult.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B975A-E83F-4B49-B9C4-85FD10B986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9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D060-15D8-D749-B3D7-32443A033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46F11-171B-F341-909D-C408B39E3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EABF7-AC60-E249-B7E8-DD033E358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05938-F27D-1E44-A76C-C1B3425572D0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D3CFC-12D1-E849-BF3D-B844BFD4B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2AB5C-93F4-7D44-A402-3B6664C3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38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D383-08AD-8D48-8701-003AF4CE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C1CEAB-E59B-B24A-AD2B-916C0308B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7942E-2C71-7340-BA6F-7195EECA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0FB7-161A-C94B-BBB7-FF882F43ADBC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7C5B5-E4A1-0C44-8A2C-F0BE9131A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E0786-EDEC-1F49-9E68-4400FA3F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9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412F40-4D14-E64B-958A-574A6E2A7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25A83F-EFEA-944B-95E5-B696C8B13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45F50-D7B4-754B-AFE8-15CA84D33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0397-D88B-9248-A20A-1D1BF542972D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B69C0-2CD2-E842-A47F-6426DBF35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CFE6C-EDA9-8D44-9C86-79FC51A26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31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B3BB7-59DA-EC4A-96AB-64CFE8303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4A9ED-5F7D-C349-8C67-F2D5BB336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131A8-91C7-C242-896C-C058BD3F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CD22-D1CB-5849-A83E-A29370860C16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161E1-1924-854B-B0AF-80536744F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30FF5-6EE6-6A41-AFAB-D90139A1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6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05349-1602-EC40-82A9-9820F9764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30222-4E01-C248-90E4-B76E762EE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C36CE-F442-6F47-90A1-904665841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C472-79AB-CD49-9A8D-005F1E726432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95039-5C08-734E-8FB6-167775586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D4838-875F-1F41-B4C8-9BF4EB9FB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37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A160-C43C-1D44-9E2F-35750033B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4F98A-4379-A644-805F-E02C5EF9B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5307F-3910-A849-B36B-0057F118A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B24BB-76EB-A84C-9A2F-299C81B4A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3A89-0003-694D-957E-344E6146D447}" type="datetime1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0BD7E-6945-8541-80D0-28922DFFE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9899A-9305-2146-AFEE-8833CA4B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42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70AD-1AF2-304E-8FE8-8F8BB8E6E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3BAFF-21BB-5A40-A3BF-57A2EF9B2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B0C47-C9BE-CD42-B550-CC03D85E5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4D423-757B-9348-8B2F-97D4E926BD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4EA1A-9F31-564A-B1BC-913699CE2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9AE3C8-8906-2044-8188-9DC36D8D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7890-BA39-D74B-A001-8FD66E14B70B}" type="datetime1">
              <a:rPr lang="en-US" smtClean="0"/>
              <a:t>10/2/18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B23DE-FB4B-BB47-A776-7EAD3AFD8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27083-923D-6D42-877C-E835DDB3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5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F980-432D-E043-A29B-431A3E53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AE5D9C-D8C0-6D41-A608-52FBE3F5F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06EAF-C2DA-5F4B-BDFA-75E45AF13E49}" type="datetime1">
              <a:rPr lang="en-US" smtClean="0"/>
              <a:t>10/2/18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A7241-615D-394C-A294-29FC3DE1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93916-B1CB-8D41-B280-ADB7C455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0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E4B0A-5977-9641-821B-B2FA0B41D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9E91-ECEB-3741-9D45-37DC9AC0A9D6}" type="datetime1">
              <a:rPr lang="en-US" smtClean="0"/>
              <a:t>10/2/18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61E670-3FA1-7C4F-8F89-64ABC731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10B48-CF3B-8A4E-904B-5D64187E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8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8B511-562C-1343-99DD-286A9F0E4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01E08-9092-1D4A-8922-805B9096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0388CD-F599-F547-9432-50BC12E8A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DEF00-CA4B-2A4D-BBAD-C67D9C566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1E58D-AA7F-0940-9660-E512BEA0E96B}" type="datetime1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D053D-E056-A141-9EE4-52FBD6E5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9FF68C-FB7E-F64B-A088-B086EA6D7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8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C7C85-293D-EF43-AC17-72394862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CC6420-ABB6-9B40-97C7-8A8B18EB9C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D9672-FEA0-794A-B32E-FAB54390E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D2F7C-1056-2741-B3AA-7D14C2256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F46D-4757-B146-952A-979126750E2B}" type="datetime1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8A8143-5C0B-B040-A252-DB8FECC0D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D4234-2035-4E41-9448-A8C9F94DD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53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DC563D-4EE8-1544-976D-28E5685EF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C36C0-0B07-024A-BF3A-B9C55092F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ECC22-B30A-7846-9A50-B17D13F42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3205A-6478-C440-82E7-611276666C72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B3B5A-DBEF-4B43-B173-E04740BC5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47698-66D8-6A4C-91DA-56EBFDB53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65BE8-27D5-4D47-8822-7DAE92926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4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9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4.png"/><Relationship Id="rId4" Type="http://schemas.openxmlformats.org/officeDocument/2006/relationships/image" Target="../media/image6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0.png"/><Relationship Id="rId7" Type="http://schemas.openxmlformats.org/officeDocument/2006/relationships/image" Target="../media/image4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youtube.com/watch?v=VIRCybGgHt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7" Type="http://schemas.openxmlformats.org/officeDocument/2006/relationships/hyperlink" Target="https://medium.com/nanonets/how-to-use-deep-learning-when-you-have-limited-data-part-2-data-augmentation-c26971dc8ced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1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1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0.png"/><Relationship Id="rId7" Type="http://schemas.openxmlformats.org/officeDocument/2006/relationships/image" Target="../media/image1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80.png"/><Relationship Id="rId10" Type="http://schemas.openxmlformats.org/officeDocument/2006/relationships/image" Target="../media/image16.png"/><Relationship Id="rId4" Type="http://schemas.openxmlformats.org/officeDocument/2006/relationships/image" Target="../media/image7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.tiff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FDF5-CD4C-6848-ADA9-13691DE8F0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Lecture 11: Practical Guide to Tuning Deep Neural Networks – Part 2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16547-B52B-BC4F-B826-4C7E1D9DE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7859"/>
            <a:ext cx="9144000" cy="1655762"/>
          </a:xfrm>
        </p:spPr>
        <p:txBody>
          <a:bodyPr/>
          <a:lstStyle/>
          <a:p>
            <a:r>
              <a:rPr lang="en-US" dirty="0"/>
              <a:t>Instructor: Yang Xu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873CE-EDC5-B84A-8AFA-3673953AC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BA954-B342-D24D-A5AC-7C569B58E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9DB9B-5CA9-6849-B084-6DBCE340DDEC}" type="datetime1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1D471-BAE1-CF41-BC33-34049FF5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060BE-7560-9A4D-A062-F0A4052D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4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CA904-9822-654A-97ED-0B147833F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CD22-D1CB-5849-A83E-A29370860C16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0367C-3397-154E-BBA4-88326398E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E960E-7057-9F4C-85C7-9061E7BE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69E6C4-4A62-5E4D-B102-DE37328D0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098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Implementation of dropout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3AC5EA-16E2-FA48-A50A-7C00DA279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FD90E2-D77C-AD45-9F70-596FDAE02CD6}"/>
              </a:ext>
            </a:extLst>
          </p:cNvPr>
          <p:cNvSpPr txBox="1"/>
          <p:nvPr/>
        </p:nvSpPr>
        <p:spPr>
          <a:xfrm>
            <a:off x="838200" y="1459693"/>
            <a:ext cx="459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to keep units may vary across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88FB7-4595-774C-8E6B-A9D0B8C61BB5}"/>
                  </a:ext>
                </a:extLst>
              </p:cNvPr>
              <p:cNvSpPr txBox="1"/>
              <p:nvPr/>
            </p:nvSpPr>
            <p:spPr>
              <a:xfrm>
                <a:off x="1274152" y="2005977"/>
                <a:ext cx="8318175" cy="946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prob = 0.8</a:t>
                </a:r>
              </a:p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mask</a:t>
                </a:r>
                <a:r>
                  <a:rPr lang="en-US" baseline="30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[l]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np.random.rand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.shape[0],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.shape[1]) &lt;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prob</a:t>
                </a:r>
                <a:r>
                  <a:rPr lang="en-US" baseline="30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[l]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mask</a:t>
                </a:r>
                <a:r>
                  <a:rPr lang="en-US" baseline="30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[l]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/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prob</a:t>
                </a:r>
                <a:r>
                  <a:rPr lang="en-US" baseline="30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[l]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F88FB7-4595-774C-8E6B-A9D0B8C6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152" y="2005977"/>
                <a:ext cx="8318175" cy="946926"/>
              </a:xfrm>
              <a:prstGeom prst="rect">
                <a:avLst/>
              </a:prstGeom>
              <a:blipFill>
                <a:blip r:embed="rId3"/>
                <a:stretch>
                  <a:fillRect l="-457"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E837E8-DECB-CD4A-A0E1-0F7DBAB533E3}"/>
              </a:ext>
            </a:extLst>
          </p:cNvPr>
          <p:cNvCxnSpPr/>
          <p:nvPr/>
        </p:nvCxnSpPr>
        <p:spPr>
          <a:xfrm>
            <a:off x="1274152" y="2178563"/>
            <a:ext cx="15391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8CF0629-ED12-D349-812C-19E706C46BA9}"/>
              </a:ext>
            </a:extLst>
          </p:cNvPr>
          <p:cNvGrpSpPr/>
          <p:nvPr/>
        </p:nvGrpSpPr>
        <p:grpSpPr>
          <a:xfrm>
            <a:off x="1210809" y="3288993"/>
            <a:ext cx="4885191" cy="3180696"/>
            <a:chOff x="1210809" y="3288993"/>
            <a:chExt cx="4885191" cy="318069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6410741-7DF8-AC47-B958-C6DC175ABE1D}"/>
                </a:ext>
              </a:extLst>
            </p:cNvPr>
            <p:cNvGrpSpPr/>
            <p:nvPr/>
          </p:nvGrpSpPr>
          <p:grpSpPr>
            <a:xfrm>
              <a:off x="1210809" y="3288993"/>
              <a:ext cx="4885191" cy="3180696"/>
              <a:chOff x="2118544" y="1164918"/>
              <a:chExt cx="4885191" cy="31806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49913056-07A5-7447-98FE-B116F77B82A3}"/>
                      </a:ext>
                    </a:extLst>
                  </p:cNvPr>
                  <p:cNvSpPr/>
                  <p:nvPr/>
                </p:nvSpPr>
                <p:spPr>
                  <a:xfrm>
                    <a:off x="2124352" y="2113132"/>
                    <a:ext cx="460767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286F1FC-B400-F943-A05D-0A30A59B45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4352" y="2113132"/>
                    <a:ext cx="46076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CC6A24A-9E40-C746-A457-650A1C33A1EF}"/>
                      </a:ext>
                    </a:extLst>
                  </p:cNvPr>
                  <p:cNvSpPr/>
                  <p:nvPr/>
                </p:nvSpPr>
                <p:spPr>
                  <a:xfrm>
                    <a:off x="2118544" y="2699215"/>
                    <a:ext cx="466090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D069C5AC-BB7D-6C42-963D-98DA8C699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8544" y="2699215"/>
                    <a:ext cx="46609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D6968615-DBC4-844D-B971-5CBAC9187F7B}"/>
                      </a:ext>
                    </a:extLst>
                  </p:cNvPr>
                  <p:cNvSpPr/>
                  <p:nvPr/>
                </p:nvSpPr>
                <p:spPr>
                  <a:xfrm>
                    <a:off x="2118544" y="3281020"/>
                    <a:ext cx="466090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DE875902-2B5F-4046-8DDE-B86C62D2C5A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8544" y="3281020"/>
                    <a:ext cx="46609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7C066BB-A99D-8F4F-A167-694BEAE095B4}"/>
                  </a:ext>
                </a:extLst>
              </p:cNvPr>
              <p:cNvSpPr/>
              <p:nvPr/>
            </p:nvSpPr>
            <p:spPr>
              <a:xfrm>
                <a:off x="3147646" y="1164918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B3F7B15-DD56-D849-A276-C19AE21AAD5C}"/>
                  </a:ext>
                </a:extLst>
              </p:cNvPr>
              <p:cNvSpPr/>
              <p:nvPr/>
            </p:nvSpPr>
            <p:spPr>
              <a:xfrm>
                <a:off x="3147646" y="1721071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70FA961-AFCB-7143-9720-69BF09B19B78}"/>
                  </a:ext>
                </a:extLst>
              </p:cNvPr>
              <p:cNvSpPr/>
              <p:nvPr/>
            </p:nvSpPr>
            <p:spPr>
              <a:xfrm>
                <a:off x="3130651" y="3418377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64422F5-62F4-1148-B3B0-39524421C78E}"/>
                  </a:ext>
                </a:extLst>
              </p:cNvPr>
              <p:cNvSpPr/>
              <p:nvPr/>
            </p:nvSpPr>
            <p:spPr>
              <a:xfrm>
                <a:off x="3130651" y="3988280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813647C-CB9D-B54E-A078-6CFAB9AA0992}"/>
                  </a:ext>
                </a:extLst>
              </p:cNvPr>
              <p:cNvSpPr/>
              <p:nvPr/>
            </p:nvSpPr>
            <p:spPr>
              <a:xfrm>
                <a:off x="6135743" y="2670514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64A44874-BD29-1F46-91EC-D7408AC3472D}"/>
                      </a:ext>
                    </a:extLst>
                  </p:cNvPr>
                  <p:cNvSpPr txBox="1"/>
                  <p:nvPr/>
                </p:nvSpPr>
                <p:spPr>
                  <a:xfrm>
                    <a:off x="6817017" y="2704089"/>
                    <a:ext cx="186718" cy="2769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2E51E983-0269-7945-A005-C491AB080E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7017" y="2704089"/>
                    <a:ext cx="186718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6667" t="-13043" r="-26667" b="-2173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40B3A5C-22DE-AF4A-B706-5F53ACFB8366}"/>
                  </a:ext>
                </a:extLst>
              </p:cNvPr>
              <p:cNvCxnSpPr>
                <a:cxnSpLocks/>
                <a:stCxn id="14" idx="3"/>
                <a:endCxn id="17" idx="2"/>
              </p:cNvCxnSpPr>
              <p:nvPr/>
            </p:nvCxnSpPr>
            <p:spPr>
              <a:xfrm flipV="1">
                <a:off x="2585119" y="1343585"/>
                <a:ext cx="562527" cy="9542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C48CFEA3-6C89-C44B-8C98-DAF41F19754C}"/>
                  </a:ext>
                </a:extLst>
              </p:cNvPr>
              <p:cNvCxnSpPr>
                <a:cxnSpLocks/>
                <a:stCxn id="15" idx="3"/>
                <a:endCxn id="17" idx="2"/>
              </p:cNvCxnSpPr>
              <p:nvPr/>
            </p:nvCxnSpPr>
            <p:spPr>
              <a:xfrm flipV="1">
                <a:off x="2584634" y="1343585"/>
                <a:ext cx="563012" cy="15402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0E2DE4B-7759-314F-9DC5-A62CBC859D22}"/>
                  </a:ext>
                </a:extLst>
              </p:cNvPr>
              <p:cNvCxnSpPr>
                <a:cxnSpLocks/>
                <a:stCxn id="16" idx="3"/>
                <a:endCxn id="17" idx="2"/>
              </p:cNvCxnSpPr>
              <p:nvPr/>
            </p:nvCxnSpPr>
            <p:spPr>
              <a:xfrm flipV="1">
                <a:off x="2584634" y="1343585"/>
                <a:ext cx="563012" cy="21221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81EAFE5-AB7B-4F46-97AC-968F253B19FF}"/>
                  </a:ext>
                </a:extLst>
              </p:cNvPr>
              <p:cNvCxnSpPr>
                <a:cxnSpLocks/>
                <a:stCxn id="14" idx="3"/>
                <a:endCxn id="18" idx="2"/>
              </p:cNvCxnSpPr>
              <p:nvPr/>
            </p:nvCxnSpPr>
            <p:spPr>
              <a:xfrm flipV="1">
                <a:off x="2585119" y="1899738"/>
                <a:ext cx="562527" cy="3980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A287BB3-CF33-7445-904E-2BDCD5A490D7}"/>
                  </a:ext>
                </a:extLst>
              </p:cNvPr>
              <p:cNvCxnSpPr>
                <a:cxnSpLocks/>
                <a:stCxn id="14" idx="3"/>
                <a:endCxn id="19" idx="2"/>
              </p:cNvCxnSpPr>
              <p:nvPr/>
            </p:nvCxnSpPr>
            <p:spPr>
              <a:xfrm>
                <a:off x="2585119" y="2297798"/>
                <a:ext cx="545532" cy="12992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5FA64DB-03D1-2841-A7B6-CBB0131095AC}"/>
                  </a:ext>
                </a:extLst>
              </p:cNvPr>
              <p:cNvCxnSpPr>
                <a:cxnSpLocks/>
                <a:stCxn id="14" idx="3"/>
                <a:endCxn id="20" idx="2"/>
              </p:cNvCxnSpPr>
              <p:nvPr/>
            </p:nvCxnSpPr>
            <p:spPr>
              <a:xfrm>
                <a:off x="2585119" y="2297798"/>
                <a:ext cx="545532" cy="18691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7D17DFF-0735-BD41-8969-10F795DBCF6D}"/>
                  </a:ext>
                </a:extLst>
              </p:cNvPr>
              <p:cNvCxnSpPr>
                <a:cxnSpLocks/>
                <a:stCxn id="15" idx="3"/>
                <a:endCxn id="18" idx="2"/>
              </p:cNvCxnSpPr>
              <p:nvPr/>
            </p:nvCxnSpPr>
            <p:spPr>
              <a:xfrm flipV="1">
                <a:off x="2584634" y="1899738"/>
                <a:ext cx="563012" cy="9841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8F79A87-6B23-F942-8DA1-1991293C00C6}"/>
                  </a:ext>
                </a:extLst>
              </p:cNvPr>
              <p:cNvCxnSpPr>
                <a:cxnSpLocks/>
                <a:stCxn id="15" idx="3"/>
                <a:endCxn id="20" idx="2"/>
              </p:cNvCxnSpPr>
              <p:nvPr/>
            </p:nvCxnSpPr>
            <p:spPr>
              <a:xfrm>
                <a:off x="2584634" y="2883881"/>
                <a:ext cx="546017" cy="12830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B8712836-6B44-524A-95B0-E77C76B89C18}"/>
                  </a:ext>
                </a:extLst>
              </p:cNvPr>
              <p:cNvCxnSpPr>
                <a:cxnSpLocks/>
                <a:stCxn id="15" idx="3"/>
                <a:endCxn id="19" idx="2"/>
              </p:cNvCxnSpPr>
              <p:nvPr/>
            </p:nvCxnSpPr>
            <p:spPr>
              <a:xfrm>
                <a:off x="2584634" y="2883881"/>
                <a:ext cx="546017" cy="71316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783E2E7-F918-3C45-98FB-90B903C380D2}"/>
                  </a:ext>
                </a:extLst>
              </p:cNvPr>
              <p:cNvCxnSpPr>
                <a:cxnSpLocks/>
                <a:stCxn id="16" idx="3"/>
                <a:endCxn id="20" idx="2"/>
              </p:cNvCxnSpPr>
              <p:nvPr/>
            </p:nvCxnSpPr>
            <p:spPr>
              <a:xfrm>
                <a:off x="2584634" y="3465686"/>
                <a:ext cx="546017" cy="70126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2E5F81B-16BD-EC4B-92DE-5BA342A66511}"/>
                  </a:ext>
                </a:extLst>
              </p:cNvPr>
              <p:cNvCxnSpPr>
                <a:cxnSpLocks/>
                <a:stCxn id="16" idx="3"/>
                <a:endCxn id="19" idx="2"/>
              </p:cNvCxnSpPr>
              <p:nvPr/>
            </p:nvCxnSpPr>
            <p:spPr>
              <a:xfrm>
                <a:off x="2584634" y="3465686"/>
                <a:ext cx="546017" cy="1313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621B7F62-6070-E548-B820-48A31AE2AD83}"/>
                  </a:ext>
                </a:extLst>
              </p:cNvPr>
              <p:cNvCxnSpPr>
                <a:cxnSpLocks/>
                <a:stCxn id="16" idx="3"/>
                <a:endCxn id="18" idx="2"/>
              </p:cNvCxnSpPr>
              <p:nvPr/>
            </p:nvCxnSpPr>
            <p:spPr>
              <a:xfrm flipV="1">
                <a:off x="2584634" y="1899738"/>
                <a:ext cx="563012" cy="1565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D5F54FE-1B8E-F640-8EC6-9C4684D75E33}"/>
                  </a:ext>
                </a:extLst>
              </p:cNvPr>
              <p:cNvCxnSpPr>
                <a:cxnSpLocks/>
                <a:stCxn id="45" idx="6"/>
                <a:endCxn id="21" idx="2"/>
              </p:cNvCxnSpPr>
              <p:nvPr/>
            </p:nvCxnSpPr>
            <p:spPr>
              <a:xfrm>
                <a:off x="5677224" y="2612802"/>
                <a:ext cx="458519" cy="2363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D0D2AD6-14AB-894C-B579-33D6DE2B85B8}"/>
                  </a:ext>
                </a:extLst>
              </p:cNvPr>
              <p:cNvCxnSpPr>
                <a:cxnSpLocks/>
                <a:stCxn id="46" idx="6"/>
                <a:endCxn id="21" idx="2"/>
              </p:cNvCxnSpPr>
              <p:nvPr/>
            </p:nvCxnSpPr>
            <p:spPr>
              <a:xfrm flipV="1">
                <a:off x="5666114" y="2849181"/>
                <a:ext cx="469629" cy="3541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8DBC3B5A-6E3C-7044-9A68-1BEC535D96B5}"/>
                  </a:ext>
                </a:extLst>
              </p:cNvPr>
              <p:cNvCxnSpPr>
                <a:cxnSpLocks/>
                <a:stCxn id="21" idx="6"/>
                <a:endCxn id="22" idx="1"/>
              </p:cNvCxnSpPr>
              <p:nvPr/>
            </p:nvCxnSpPr>
            <p:spPr>
              <a:xfrm flipV="1">
                <a:off x="6493077" y="2842589"/>
                <a:ext cx="323940" cy="6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DB5C953-BEAB-3B41-9D49-EF216B5147E2}"/>
                  </a:ext>
                </a:extLst>
              </p:cNvPr>
              <p:cNvSpPr/>
              <p:nvPr/>
            </p:nvSpPr>
            <p:spPr>
              <a:xfrm>
                <a:off x="3879354" y="1164918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D27E351-4DFF-7440-AD12-98A89F8C20C4}"/>
                  </a:ext>
                </a:extLst>
              </p:cNvPr>
              <p:cNvSpPr/>
              <p:nvPr/>
            </p:nvSpPr>
            <p:spPr>
              <a:xfrm>
                <a:off x="3879354" y="1721071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541E912-65E6-3742-B7FD-911AC8BE8B35}"/>
                  </a:ext>
                </a:extLst>
              </p:cNvPr>
              <p:cNvSpPr/>
              <p:nvPr/>
            </p:nvSpPr>
            <p:spPr>
              <a:xfrm>
                <a:off x="3862359" y="3418377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F7AF378-E642-4D43-86DA-CE63858567EC}"/>
                  </a:ext>
                </a:extLst>
              </p:cNvPr>
              <p:cNvSpPr/>
              <p:nvPr/>
            </p:nvSpPr>
            <p:spPr>
              <a:xfrm>
                <a:off x="3862359" y="3988280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7E08F7F-609F-C14D-80B9-3F8158C65007}"/>
                  </a:ext>
                </a:extLst>
              </p:cNvPr>
              <p:cNvSpPr/>
              <p:nvPr/>
            </p:nvSpPr>
            <p:spPr>
              <a:xfrm>
                <a:off x="4594067" y="2121513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7FB8312-EA9E-1B43-9A3D-1CEEA908EF03}"/>
                  </a:ext>
                </a:extLst>
              </p:cNvPr>
              <p:cNvSpPr/>
              <p:nvPr/>
            </p:nvSpPr>
            <p:spPr>
              <a:xfrm>
                <a:off x="4594067" y="2712041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4FB8EA2-990D-5441-B0AB-DCE2074F574C}"/>
                  </a:ext>
                </a:extLst>
              </p:cNvPr>
              <p:cNvSpPr/>
              <p:nvPr/>
            </p:nvSpPr>
            <p:spPr>
              <a:xfrm>
                <a:off x="4582957" y="3302569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66EACB1-29FA-E048-A9A9-EC2C8FD0FA61}"/>
                  </a:ext>
                </a:extLst>
              </p:cNvPr>
              <p:cNvSpPr/>
              <p:nvPr/>
            </p:nvSpPr>
            <p:spPr>
              <a:xfrm>
                <a:off x="5319890" y="2434135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7A7B1E6-8B0C-654F-819F-6F715C20BD1D}"/>
                  </a:ext>
                </a:extLst>
              </p:cNvPr>
              <p:cNvSpPr/>
              <p:nvPr/>
            </p:nvSpPr>
            <p:spPr>
              <a:xfrm>
                <a:off x="5308780" y="3024663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AF64442-CE26-CB45-8551-9822107352D2}"/>
                  </a:ext>
                </a:extLst>
              </p:cNvPr>
              <p:cNvCxnSpPr>
                <a:cxnSpLocks/>
                <a:stCxn id="17" idx="6"/>
                <a:endCxn id="38" idx="2"/>
              </p:cNvCxnSpPr>
              <p:nvPr/>
            </p:nvCxnSpPr>
            <p:spPr>
              <a:xfrm>
                <a:off x="3504980" y="1343585"/>
                <a:ext cx="37437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F74277C-13D2-CC46-9E06-51B7DD57E526}"/>
                  </a:ext>
                </a:extLst>
              </p:cNvPr>
              <p:cNvCxnSpPr>
                <a:cxnSpLocks/>
                <a:stCxn id="38" idx="6"/>
                <a:endCxn id="42" idx="2"/>
              </p:cNvCxnSpPr>
              <p:nvPr/>
            </p:nvCxnSpPr>
            <p:spPr>
              <a:xfrm>
                <a:off x="4236688" y="1343585"/>
                <a:ext cx="357379" cy="95659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FE1053D-39AF-BD4A-9D19-09791268BDB8}"/>
                  </a:ext>
                </a:extLst>
              </p:cNvPr>
              <p:cNvCxnSpPr>
                <a:cxnSpLocks/>
                <a:stCxn id="18" idx="6"/>
                <a:endCxn id="39" idx="2"/>
              </p:cNvCxnSpPr>
              <p:nvPr/>
            </p:nvCxnSpPr>
            <p:spPr>
              <a:xfrm>
                <a:off x="3504980" y="1899738"/>
                <a:ext cx="37437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7167C6F7-4749-2445-8395-E69578A71B92}"/>
                  </a:ext>
                </a:extLst>
              </p:cNvPr>
              <p:cNvCxnSpPr>
                <a:cxnSpLocks/>
                <a:stCxn id="39" idx="6"/>
                <a:endCxn id="43" idx="2"/>
              </p:cNvCxnSpPr>
              <p:nvPr/>
            </p:nvCxnSpPr>
            <p:spPr>
              <a:xfrm>
                <a:off x="4236688" y="1899738"/>
                <a:ext cx="357379" cy="9909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5CBB707-E0E7-B144-8285-E0B3023086A0}"/>
                  </a:ext>
                </a:extLst>
              </p:cNvPr>
              <p:cNvCxnSpPr>
                <a:cxnSpLocks/>
                <a:stCxn id="42" idx="6"/>
              </p:cNvCxnSpPr>
              <p:nvPr/>
            </p:nvCxnSpPr>
            <p:spPr>
              <a:xfrm>
                <a:off x="4951401" y="2300180"/>
                <a:ext cx="374374" cy="3126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C78D0735-23F3-2941-ACAF-D7F6534EC1FC}"/>
                  </a:ext>
                </a:extLst>
              </p:cNvPr>
              <p:cNvCxnSpPr>
                <a:cxnSpLocks/>
                <a:stCxn id="19" idx="6"/>
                <a:endCxn id="40" idx="2"/>
              </p:cNvCxnSpPr>
              <p:nvPr/>
            </p:nvCxnSpPr>
            <p:spPr>
              <a:xfrm>
                <a:off x="3487985" y="3597044"/>
                <a:ext cx="37437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00ECBD29-B79C-4243-B794-BB2ACD74EF3C}"/>
                  </a:ext>
                </a:extLst>
              </p:cNvPr>
              <p:cNvCxnSpPr>
                <a:cxnSpLocks/>
                <a:stCxn id="40" idx="6"/>
                <a:endCxn id="44" idx="2"/>
              </p:cNvCxnSpPr>
              <p:nvPr/>
            </p:nvCxnSpPr>
            <p:spPr>
              <a:xfrm flipV="1">
                <a:off x="4219693" y="3481236"/>
                <a:ext cx="363264" cy="1158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6BE1DDD7-7B78-CC4D-868A-07B7130E9307}"/>
                  </a:ext>
                </a:extLst>
              </p:cNvPr>
              <p:cNvCxnSpPr>
                <a:cxnSpLocks/>
                <a:stCxn id="43" idx="6"/>
              </p:cNvCxnSpPr>
              <p:nvPr/>
            </p:nvCxnSpPr>
            <p:spPr>
              <a:xfrm>
                <a:off x="4951401" y="2890708"/>
                <a:ext cx="374374" cy="3126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C66DB4B0-FEED-DF4A-A9B7-8C7A54A3A35A}"/>
                  </a:ext>
                </a:extLst>
              </p:cNvPr>
              <p:cNvCxnSpPr>
                <a:cxnSpLocks/>
                <a:stCxn id="20" idx="6"/>
                <a:endCxn id="41" idx="2"/>
              </p:cNvCxnSpPr>
              <p:nvPr/>
            </p:nvCxnSpPr>
            <p:spPr>
              <a:xfrm>
                <a:off x="3487985" y="4166947"/>
                <a:ext cx="37437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7526148D-3751-7044-8FED-F171C3ABB0CE}"/>
                  </a:ext>
                </a:extLst>
              </p:cNvPr>
              <p:cNvCxnSpPr>
                <a:cxnSpLocks/>
                <a:stCxn id="17" idx="6"/>
                <a:endCxn id="39" idx="2"/>
              </p:cNvCxnSpPr>
              <p:nvPr/>
            </p:nvCxnSpPr>
            <p:spPr>
              <a:xfrm>
                <a:off x="3504980" y="1343585"/>
                <a:ext cx="374374" cy="5561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A3AF351-405A-AC43-8047-FBD3891F51D3}"/>
                  </a:ext>
                </a:extLst>
              </p:cNvPr>
              <p:cNvCxnSpPr>
                <a:cxnSpLocks/>
                <a:stCxn id="18" idx="6"/>
                <a:endCxn id="40" idx="2"/>
              </p:cNvCxnSpPr>
              <p:nvPr/>
            </p:nvCxnSpPr>
            <p:spPr>
              <a:xfrm>
                <a:off x="3504980" y="1899738"/>
                <a:ext cx="357379" cy="16973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289594B-2698-8B40-B17A-A6292D038283}"/>
                  </a:ext>
                </a:extLst>
              </p:cNvPr>
              <p:cNvCxnSpPr>
                <a:cxnSpLocks/>
                <a:stCxn id="19" idx="6"/>
                <a:endCxn id="41" idx="2"/>
              </p:cNvCxnSpPr>
              <p:nvPr/>
            </p:nvCxnSpPr>
            <p:spPr>
              <a:xfrm>
                <a:off x="3487985" y="3597044"/>
                <a:ext cx="374374" cy="5699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130C0E09-BEF3-5F43-938A-FB498FCF8495}"/>
                  </a:ext>
                </a:extLst>
              </p:cNvPr>
              <p:cNvCxnSpPr>
                <a:cxnSpLocks/>
                <a:stCxn id="38" idx="6"/>
                <a:endCxn id="43" idx="2"/>
              </p:cNvCxnSpPr>
              <p:nvPr/>
            </p:nvCxnSpPr>
            <p:spPr>
              <a:xfrm>
                <a:off x="4236688" y="1343585"/>
                <a:ext cx="357379" cy="15471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00C6FD7D-2E60-814A-BAC7-9AF233F30366}"/>
                  </a:ext>
                </a:extLst>
              </p:cNvPr>
              <p:cNvCxnSpPr>
                <a:cxnSpLocks/>
                <a:stCxn id="39" idx="6"/>
                <a:endCxn id="44" idx="2"/>
              </p:cNvCxnSpPr>
              <p:nvPr/>
            </p:nvCxnSpPr>
            <p:spPr>
              <a:xfrm>
                <a:off x="4236688" y="1899738"/>
                <a:ext cx="346269" cy="1581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6ED3F56-5E9E-AC4F-AE5D-431776DB14CF}"/>
                  </a:ext>
                </a:extLst>
              </p:cNvPr>
              <p:cNvCxnSpPr>
                <a:cxnSpLocks/>
                <a:stCxn id="17" idx="6"/>
                <a:endCxn id="40" idx="2"/>
              </p:cNvCxnSpPr>
              <p:nvPr/>
            </p:nvCxnSpPr>
            <p:spPr>
              <a:xfrm>
                <a:off x="3504980" y="1343585"/>
                <a:ext cx="357379" cy="22534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DF86EC1-658D-EB46-B003-19568895EF2B}"/>
                  </a:ext>
                </a:extLst>
              </p:cNvPr>
              <p:cNvCxnSpPr>
                <a:cxnSpLocks/>
                <a:stCxn id="17" idx="6"/>
                <a:endCxn id="41" idx="2"/>
              </p:cNvCxnSpPr>
              <p:nvPr/>
            </p:nvCxnSpPr>
            <p:spPr>
              <a:xfrm>
                <a:off x="3504980" y="1343585"/>
                <a:ext cx="357379" cy="28233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2F73D954-766E-BA4F-A58F-4FFAFA317674}"/>
                  </a:ext>
                </a:extLst>
              </p:cNvPr>
              <p:cNvCxnSpPr>
                <a:cxnSpLocks/>
                <a:stCxn id="38" idx="6"/>
                <a:endCxn id="44" idx="2"/>
              </p:cNvCxnSpPr>
              <p:nvPr/>
            </p:nvCxnSpPr>
            <p:spPr>
              <a:xfrm>
                <a:off x="4236688" y="1343585"/>
                <a:ext cx="346269" cy="21376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A6C82A3-1D60-2A47-85F5-F052584265D1}"/>
                  </a:ext>
                </a:extLst>
              </p:cNvPr>
              <p:cNvCxnSpPr>
                <a:cxnSpLocks/>
                <a:stCxn id="42" idx="6"/>
              </p:cNvCxnSpPr>
              <p:nvPr/>
            </p:nvCxnSpPr>
            <p:spPr>
              <a:xfrm>
                <a:off x="4951401" y="2300180"/>
                <a:ext cx="366104" cy="9012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04630902-C399-EC44-A823-14A7EDB2D956}"/>
                  </a:ext>
                </a:extLst>
              </p:cNvPr>
              <p:cNvCxnSpPr>
                <a:cxnSpLocks/>
                <a:stCxn id="18" idx="6"/>
                <a:endCxn id="41" idx="2"/>
              </p:cNvCxnSpPr>
              <p:nvPr/>
            </p:nvCxnSpPr>
            <p:spPr>
              <a:xfrm>
                <a:off x="3504980" y="1899738"/>
                <a:ext cx="357379" cy="22672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B104B98C-C434-DB42-BBD4-58FC3A1EEED4}"/>
                  </a:ext>
                </a:extLst>
              </p:cNvPr>
              <p:cNvCxnSpPr>
                <a:cxnSpLocks/>
                <a:stCxn id="18" idx="6"/>
                <a:endCxn id="38" idx="2"/>
              </p:cNvCxnSpPr>
              <p:nvPr/>
            </p:nvCxnSpPr>
            <p:spPr>
              <a:xfrm flipV="1">
                <a:off x="3504980" y="1343585"/>
                <a:ext cx="374374" cy="5561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B0FE814E-7CF7-6946-9B67-D34B159CF2EF}"/>
                  </a:ext>
                </a:extLst>
              </p:cNvPr>
              <p:cNvCxnSpPr>
                <a:cxnSpLocks/>
                <a:stCxn id="39" idx="6"/>
                <a:endCxn id="42" idx="2"/>
              </p:cNvCxnSpPr>
              <p:nvPr/>
            </p:nvCxnSpPr>
            <p:spPr>
              <a:xfrm>
                <a:off x="4236688" y="1899738"/>
                <a:ext cx="357379" cy="4004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621A525-E284-694E-9C86-BC6992656F8F}"/>
                  </a:ext>
                </a:extLst>
              </p:cNvPr>
              <p:cNvCxnSpPr>
                <a:cxnSpLocks/>
                <a:stCxn id="19" idx="6"/>
                <a:endCxn id="39" idx="2"/>
              </p:cNvCxnSpPr>
              <p:nvPr/>
            </p:nvCxnSpPr>
            <p:spPr>
              <a:xfrm flipV="1">
                <a:off x="3487985" y="1899738"/>
                <a:ext cx="391369" cy="16973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5BBB7090-8A6B-3A42-A8D0-EA92A57ADF4C}"/>
                  </a:ext>
                </a:extLst>
              </p:cNvPr>
              <p:cNvCxnSpPr>
                <a:cxnSpLocks/>
                <a:stCxn id="19" idx="6"/>
                <a:endCxn id="38" idx="2"/>
              </p:cNvCxnSpPr>
              <p:nvPr/>
            </p:nvCxnSpPr>
            <p:spPr>
              <a:xfrm flipV="1">
                <a:off x="3487985" y="1343585"/>
                <a:ext cx="391369" cy="22534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65FDF86-7B9D-B748-96F2-20B415232E04}"/>
                  </a:ext>
                </a:extLst>
              </p:cNvPr>
              <p:cNvCxnSpPr>
                <a:cxnSpLocks/>
                <a:stCxn id="40" idx="6"/>
                <a:endCxn id="43" idx="2"/>
              </p:cNvCxnSpPr>
              <p:nvPr/>
            </p:nvCxnSpPr>
            <p:spPr>
              <a:xfrm flipV="1">
                <a:off x="4219693" y="2890708"/>
                <a:ext cx="374374" cy="7063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4AFFCCF2-3B5E-E04B-B78E-52E77074AC42}"/>
                  </a:ext>
                </a:extLst>
              </p:cNvPr>
              <p:cNvCxnSpPr>
                <a:cxnSpLocks/>
                <a:stCxn id="40" idx="6"/>
                <a:endCxn id="42" idx="2"/>
              </p:cNvCxnSpPr>
              <p:nvPr/>
            </p:nvCxnSpPr>
            <p:spPr>
              <a:xfrm flipV="1">
                <a:off x="4219693" y="2300180"/>
                <a:ext cx="374374" cy="12968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CCE8E141-4E96-1B4E-8E7A-054E3651F41A}"/>
                  </a:ext>
                </a:extLst>
              </p:cNvPr>
              <p:cNvCxnSpPr>
                <a:cxnSpLocks/>
                <a:stCxn id="43" idx="6"/>
              </p:cNvCxnSpPr>
              <p:nvPr/>
            </p:nvCxnSpPr>
            <p:spPr>
              <a:xfrm flipV="1">
                <a:off x="4951401" y="2615428"/>
                <a:ext cx="372873" cy="2752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0CC5D568-B1BB-1344-BBF8-0A2E2A31AF9D}"/>
                  </a:ext>
                </a:extLst>
              </p:cNvPr>
              <p:cNvCxnSpPr>
                <a:cxnSpLocks/>
                <a:stCxn id="20" idx="6"/>
                <a:endCxn id="40" idx="2"/>
              </p:cNvCxnSpPr>
              <p:nvPr/>
            </p:nvCxnSpPr>
            <p:spPr>
              <a:xfrm flipV="1">
                <a:off x="3487985" y="3597044"/>
                <a:ext cx="374374" cy="5699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93D8A649-28C8-E744-95BC-548AB6FF8AF9}"/>
                  </a:ext>
                </a:extLst>
              </p:cNvPr>
              <p:cNvCxnSpPr>
                <a:cxnSpLocks/>
                <a:stCxn id="20" idx="6"/>
                <a:endCxn id="39" idx="2"/>
              </p:cNvCxnSpPr>
              <p:nvPr/>
            </p:nvCxnSpPr>
            <p:spPr>
              <a:xfrm flipV="1">
                <a:off x="3487985" y="1899738"/>
                <a:ext cx="391369" cy="22672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2612884-9789-D843-A493-3352D5BC6F43}"/>
                  </a:ext>
                </a:extLst>
              </p:cNvPr>
              <p:cNvCxnSpPr>
                <a:cxnSpLocks/>
                <a:stCxn id="20" idx="6"/>
                <a:endCxn id="38" idx="2"/>
              </p:cNvCxnSpPr>
              <p:nvPr/>
            </p:nvCxnSpPr>
            <p:spPr>
              <a:xfrm flipV="1">
                <a:off x="3487985" y="1343585"/>
                <a:ext cx="391369" cy="28233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74F0371-B4AF-E942-80F5-3A521C8A3709}"/>
                  </a:ext>
                </a:extLst>
              </p:cNvPr>
              <p:cNvCxnSpPr>
                <a:cxnSpLocks/>
                <a:stCxn id="41" idx="6"/>
                <a:endCxn id="44" idx="2"/>
              </p:cNvCxnSpPr>
              <p:nvPr/>
            </p:nvCxnSpPr>
            <p:spPr>
              <a:xfrm flipV="1">
                <a:off x="4219693" y="3481236"/>
                <a:ext cx="363264" cy="6857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18C24DF8-251A-3D4A-A07C-70189427AAA7}"/>
                  </a:ext>
                </a:extLst>
              </p:cNvPr>
              <p:cNvCxnSpPr>
                <a:cxnSpLocks/>
                <a:stCxn id="41" idx="6"/>
                <a:endCxn id="43" idx="2"/>
              </p:cNvCxnSpPr>
              <p:nvPr/>
            </p:nvCxnSpPr>
            <p:spPr>
              <a:xfrm flipV="1">
                <a:off x="4219693" y="2890708"/>
                <a:ext cx="374374" cy="12762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0B90D5D7-32CD-4B42-B91E-8F95D17C513E}"/>
                  </a:ext>
                </a:extLst>
              </p:cNvPr>
              <p:cNvCxnSpPr>
                <a:cxnSpLocks/>
                <a:stCxn id="41" idx="6"/>
                <a:endCxn id="42" idx="2"/>
              </p:cNvCxnSpPr>
              <p:nvPr/>
            </p:nvCxnSpPr>
            <p:spPr>
              <a:xfrm flipV="1">
                <a:off x="4219693" y="2300180"/>
                <a:ext cx="374374" cy="18667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D5290C9F-741B-7A4F-916B-EF1CCF8B4AEC}"/>
                  </a:ext>
                </a:extLst>
              </p:cNvPr>
              <p:cNvCxnSpPr>
                <a:cxnSpLocks/>
                <a:stCxn id="44" idx="6"/>
                <a:endCxn id="46" idx="2"/>
              </p:cNvCxnSpPr>
              <p:nvPr/>
            </p:nvCxnSpPr>
            <p:spPr>
              <a:xfrm flipV="1">
                <a:off x="4940291" y="3203330"/>
                <a:ext cx="368489" cy="2779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BB72B356-4C2A-F547-A607-132399D05F75}"/>
                  </a:ext>
                </a:extLst>
              </p:cNvPr>
              <p:cNvCxnSpPr>
                <a:cxnSpLocks/>
                <a:stCxn id="44" idx="6"/>
              </p:cNvCxnSpPr>
              <p:nvPr/>
            </p:nvCxnSpPr>
            <p:spPr>
              <a:xfrm flipV="1">
                <a:off x="4940291" y="2627244"/>
                <a:ext cx="381049" cy="8539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8176838-9AD8-6140-B097-22BC2AE9023C}"/>
                </a:ext>
              </a:extLst>
            </p:cNvPr>
            <p:cNvSpPr/>
            <p:nvPr/>
          </p:nvSpPr>
          <p:spPr>
            <a:xfrm>
              <a:off x="2231186" y="4423380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D346F25-BA47-D947-AE11-8EF9F8235AB8}"/>
                </a:ext>
              </a:extLst>
            </p:cNvPr>
            <p:cNvSpPr/>
            <p:nvPr/>
          </p:nvSpPr>
          <p:spPr>
            <a:xfrm>
              <a:off x="2962894" y="4423380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28B212C8-4961-9F47-86F9-B4FEBECAE169}"/>
                </a:ext>
              </a:extLst>
            </p:cNvPr>
            <p:cNvSpPr/>
            <p:nvPr/>
          </p:nvSpPr>
          <p:spPr>
            <a:xfrm>
              <a:off x="2224417" y="4968260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378722D-BE1B-3A4D-AAA3-1D366F53BD9E}"/>
                </a:ext>
              </a:extLst>
            </p:cNvPr>
            <p:cNvSpPr/>
            <p:nvPr/>
          </p:nvSpPr>
          <p:spPr>
            <a:xfrm>
              <a:off x="2956125" y="4968260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909C832A-A4CF-FF48-AF08-396A6B4C8F0C}"/>
                </a:ext>
              </a:extLst>
            </p:cNvPr>
            <p:cNvCxnSpPr>
              <a:cxnSpLocks/>
              <a:stCxn id="15" idx="3"/>
              <a:endCxn id="127" idx="2"/>
            </p:cNvCxnSpPr>
            <p:nvPr/>
          </p:nvCxnSpPr>
          <p:spPr>
            <a:xfrm flipV="1">
              <a:off x="1676899" y="4602047"/>
              <a:ext cx="554287" cy="4059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D2227016-548A-964C-959D-C56BE2970C5D}"/>
                </a:ext>
              </a:extLst>
            </p:cNvPr>
            <p:cNvCxnSpPr>
              <a:cxnSpLocks/>
              <a:stCxn id="15" idx="3"/>
              <a:endCxn id="153" idx="2"/>
            </p:cNvCxnSpPr>
            <p:nvPr/>
          </p:nvCxnSpPr>
          <p:spPr>
            <a:xfrm>
              <a:off x="1676899" y="5007956"/>
              <a:ext cx="547518" cy="1389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0D3C7263-B1F7-4844-AFCC-63A56E521A6F}"/>
                </a:ext>
              </a:extLst>
            </p:cNvPr>
            <p:cNvCxnSpPr>
              <a:cxnSpLocks/>
              <a:stCxn id="14" idx="3"/>
              <a:endCxn id="153" idx="2"/>
            </p:cNvCxnSpPr>
            <p:nvPr/>
          </p:nvCxnSpPr>
          <p:spPr>
            <a:xfrm>
              <a:off x="1677384" y="4421873"/>
              <a:ext cx="547033" cy="7250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1BBE6A90-8E13-244A-A67A-A584CB158728}"/>
                </a:ext>
              </a:extLst>
            </p:cNvPr>
            <p:cNvCxnSpPr>
              <a:cxnSpLocks/>
              <a:stCxn id="14" idx="3"/>
              <a:endCxn id="127" idx="2"/>
            </p:cNvCxnSpPr>
            <p:nvPr/>
          </p:nvCxnSpPr>
          <p:spPr>
            <a:xfrm>
              <a:off x="1677384" y="4421873"/>
              <a:ext cx="553802" cy="180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AA69F2FD-56F4-F34E-A854-4A184044BD3A}"/>
                </a:ext>
              </a:extLst>
            </p:cNvPr>
            <p:cNvCxnSpPr>
              <a:cxnSpLocks/>
              <a:stCxn id="16" idx="3"/>
              <a:endCxn id="153" idx="2"/>
            </p:cNvCxnSpPr>
            <p:nvPr/>
          </p:nvCxnSpPr>
          <p:spPr>
            <a:xfrm flipV="1">
              <a:off x="1676899" y="5146927"/>
              <a:ext cx="547518" cy="4428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7EAA0E87-FB57-304A-A603-9D1AA016942E}"/>
                </a:ext>
              </a:extLst>
            </p:cNvPr>
            <p:cNvCxnSpPr>
              <a:cxnSpLocks/>
              <a:stCxn id="16" idx="3"/>
              <a:endCxn id="127" idx="2"/>
            </p:cNvCxnSpPr>
            <p:nvPr/>
          </p:nvCxnSpPr>
          <p:spPr>
            <a:xfrm flipV="1">
              <a:off x="1676899" y="4602047"/>
              <a:ext cx="554287" cy="9877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993D1AD9-2F86-204F-A016-ABDDCDE2E698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>
              <a:off x="2588520" y="4602047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09687780-574F-0948-B817-6D4F8F56425F}"/>
                </a:ext>
              </a:extLst>
            </p:cNvPr>
            <p:cNvCxnSpPr>
              <a:cxnSpLocks/>
              <a:stCxn id="153" idx="6"/>
              <a:endCxn id="154" idx="2"/>
            </p:cNvCxnSpPr>
            <p:nvPr/>
          </p:nvCxnSpPr>
          <p:spPr>
            <a:xfrm>
              <a:off x="2581751" y="5146927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B4FA80FB-19FB-104C-A7E3-B93C487502F1}"/>
                </a:ext>
              </a:extLst>
            </p:cNvPr>
            <p:cNvCxnSpPr>
              <a:cxnSpLocks/>
              <a:stCxn id="127" idx="6"/>
              <a:endCxn id="39" idx="2"/>
            </p:cNvCxnSpPr>
            <p:nvPr/>
          </p:nvCxnSpPr>
          <p:spPr>
            <a:xfrm flipV="1">
              <a:off x="2588520" y="4023813"/>
              <a:ext cx="383099" cy="5782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563AAEFB-41D3-9D41-9F19-2C964D37505E}"/>
                </a:ext>
              </a:extLst>
            </p:cNvPr>
            <p:cNvCxnSpPr>
              <a:cxnSpLocks/>
              <a:stCxn id="127" idx="6"/>
              <a:endCxn id="38" idx="2"/>
            </p:cNvCxnSpPr>
            <p:nvPr/>
          </p:nvCxnSpPr>
          <p:spPr>
            <a:xfrm flipV="1">
              <a:off x="2588520" y="3467660"/>
              <a:ext cx="383099" cy="11343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6C771AA2-02E0-544A-B52F-2ED9AC4EC4C1}"/>
                </a:ext>
              </a:extLst>
            </p:cNvPr>
            <p:cNvCxnSpPr>
              <a:cxnSpLocks/>
              <a:stCxn id="127" idx="6"/>
              <a:endCxn id="154" idx="2"/>
            </p:cNvCxnSpPr>
            <p:nvPr/>
          </p:nvCxnSpPr>
          <p:spPr>
            <a:xfrm>
              <a:off x="2588520" y="4602047"/>
              <a:ext cx="367605" cy="544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C29068F5-1D47-8547-B265-C2557FB64188}"/>
                </a:ext>
              </a:extLst>
            </p:cNvPr>
            <p:cNvCxnSpPr>
              <a:cxnSpLocks/>
              <a:stCxn id="127" idx="6"/>
              <a:endCxn id="40" idx="2"/>
            </p:cNvCxnSpPr>
            <p:nvPr/>
          </p:nvCxnSpPr>
          <p:spPr>
            <a:xfrm>
              <a:off x="2588520" y="4602047"/>
              <a:ext cx="366104" cy="1119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F702972E-8343-4E4A-A8E5-1822B2C8F108}"/>
                </a:ext>
              </a:extLst>
            </p:cNvPr>
            <p:cNvCxnSpPr>
              <a:cxnSpLocks/>
              <a:stCxn id="127" idx="6"/>
              <a:endCxn id="41" idx="2"/>
            </p:cNvCxnSpPr>
            <p:nvPr/>
          </p:nvCxnSpPr>
          <p:spPr>
            <a:xfrm>
              <a:off x="2588520" y="4602047"/>
              <a:ext cx="366104" cy="16889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5907A17F-B52F-F440-A630-CE1FAC2AE655}"/>
                </a:ext>
              </a:extLst>
            </p:cNvPr>
            <p:cNvCxnSpPr>
              <a:cxnSpLocks/>
              <a:stCxn id="153" idx="6"/>
              <a:endCxn id="38" idx="2"/>
            </p:cNvCxnSpPr>
            <p:nvPr/>
          </p:nvCxnSpPr>
          <p:spPr>
            <a:xfrm flipV="1">
              <a:off x="2581751" y="3467660"/>
              <a:ext cx="389868" cy="1679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8DD12FD4-1AF5-A447-BAF1-B17B5C5A4CD5}"/>
                </a:ext>
              </a:extLst>
            </p:cNvPr>
            <p:cNvCxnSpPr>
              <a:cxnSpLocks/>
              <a:stCxn id="153" idx="6"/>
              <a:endCxn id="39" idx="2"/>
            </p:cNvCxnSpPr>
            <p:nvPr/>
          </p:nvCxnSpPr>
          <p:spPr>
            <a:xfrm flipV="1">
              <a:off x="2581751" y="4023813"/>
              <a:ext cx="389868" cy="11231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F7E5D7F3-3B8D-FB44-A03E-51D562C4E746}"/>
                </a:ext>
              </a:extLst>
            </p:cNvPr>
            <p:cNvCxnSpPr>
              <a:cxnSpLocks/>
              <a:stCxn id="153" idx="6"/>
              <a:endCxn id="128" idx="2"/>
            </p:cNvCxnSpPr>
            <p:nvPr/>
          </p:nvCxnSpPr>
          <p:spPr>
            <a:xfrm flipV="1">
              <a:off x="2581751" y="4602047"/>
              <a:ext cx="381143" cy="544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317D5546-97DF-3440-A534-31209FEA5000}"/>
                </a:ext>
              </a:extLst>
            </p:cNvPr>
            <p:cNvCxnSpPr>
              <a:cxnSpLocks/>
              <a:stCxn id="153" idx="6"/>
              <a:endCxn id="40" idx="2"/>
            </p:cNvCxnSpPr>
            <p:nvPr/>
          </p:nvCxnSpPr>
          <p:spPr>
            <a:xfrm>
              <a:off x="2581751" y="5146927"/>
              <a:ext cx="372873" cy="5741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971C4660-C78E-D74F-8B23-3AFE72484584}"/>
                </a:ext>
              </a:extLst>
            </p:cNvPr>
            <p:cNvCxnSpPr>
              <a:cxnSpLocks/>
              <a:stCxn id="153" idx="6"/>
              <a:endCxn id="41" idx="2"/>
            </p:cNvCxnSpPr>
            <p:nvPr/>
          </p:nvCxnSpPr>
          <p:spPr>
            <a:xfrm>
              <a:off x="2581751" y="5146927"/>
              <a:ext cx="372873" cy="11440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3636F3F3-0A68-F14C-8A92-7BF15BF6EF49}"/>
                </a:ext>
              </a:extLst>
            </p:cNvPr>
            <p:cNvCxnSpPr>
              <a:cxnSpLocks/>
              <a:stCxn id="128" idx="6"/>
              <a:endCxn id="42" idx="2"/>
            </p:cNvCxnSpPr>
            <p:nvPr/>
          </p:nvCxnSpPr>
          <p:spPr>
            <a:xfrm flipV="1">
              <a:off x="3320228" y="4424255"/>
              <a:ext cx="366104" cy="177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628BBCB1-5F75-E04F-BEF3-FB89803C4F65}"/>
                </a:ext>
              </a:extLst>
            </p:cNvPr>
            <p:cNvCxnSpPr>
              <a:cxnSpLocks/>
              <a:stCxn id="128" idx="6"/>
              <a:endCxn id="43" idx="2"/>
            </p:cNvCxnSpPr>
            <p:nvPr/>
          </p:nvCxnSpPr>
          <p:spPr>
            <a:xfrm>
              <a:off x="3320228" y="4602047"/>
              <a:ext cx="366104" cy="4127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690635A-B80D-0943-9D2A-4EB1E18CB866}"/>
                </a:ext>
              </a:extLst>
            </p:cNvPr>
            <p:cNvCxnSpPr>
              <a:cxnSpLocks/>
              <a:stCxn id="128" idx="6"/>
              <a:endCxn id="44" idx="2"/>
            </p:cNvCxnSpPr>
            <p:nvPr/>
          </p:nvCxnSpPr>
          <p:spPr>
            <a:xfrm>
              <a:off x="3320228" y="4602047"/>
              <a:ext cx="354994" cy="1003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211B19E7-791F-0F4C-8C7D-BF837C12B187}"/>
                </a:ext>
              </a:extLst>
            </p:cNvPr>
            <p:cNvCxnSpPr>
              <a:cxnSpLocks/>
              <a:stCxn id="154" idx="6"/>
              <a:endCxn id="42" idx="2"/>
            </p:cNvCxnSpPr>
            <p:nvPr/>
          </p:nvCxnSpPr>
          <p:spPr>
            <a:xfrm flipV="1">
              <a:off x="3313459" y="4424255"/>
              <a:ext cx="372873" cy="7226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9696B5FA-CECC-5B49-8CF1-CD320CFDF1FD}"/>
                </a:ext>
              </a:extLst>
            </p:cNvPr>
            <p:cNvCxnSpPr>
              <a:cxnSpLocks/>
              <a:stCxn id="154" idx="6"/>
              <a:endCxn id="43" idx="2"/>
            </p:cNvCxnSpPr>
            <p:nvPr/>
          </p:nvCxnSpPr>
          <p:spPr>
            <a:xfrm flipV="1">
              <a:off x="3313459" y="5014783"/>
              <a:ext cx="372873" cy="132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468C932D-1DFC-404F-B149-C53A6CA283FA}"/>
                </a:ext>
              </a:extLst>
            </p:cNvPr>
            <p:cNvCxnSpPr>
              <a:cxnSpLocks/>
              <a:stCxn id="154" idx="6"/>
              <a:endCxn id="44" idx="2"/>
            </p:cNvCxnSpPr>
            <p:nvPr/>
          </p:nvCxnSpPr>
          <p:spPr>
            <a:xfrm>
              <a:off x="3313459" y="5146927"/>
              <a:ext cx="361763" cy="4583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F42D71AB-4ED2-C942-AFFC-4F100A7C1222}"/>
              </a:ext>
            </a:extLst>
          </p:cNvPr>
          <p:cNvSpPr txBox="1"/>
          <p:nvPr/>
        </p:nvSpPr>
        <p:spPr>
          <a:xfrm>
            <a:off x="6581274" y="4023813"/>
            <a:ext cx="490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drop probability (lower keep probability) for layer 1 and 2</a:t>
            </a:r>
          </a:p>
        </p:txBody>
      </p:sp>
    </p:spTree>
    <p:extLst>
      <p:ext uri="{BB962C8B-B14F-4D97-AF65-F5344CB8AC3E}">
        <p14:creationId xmlns:p14="http://schemas.microsoft.com/office/powerpoint/2010/main" val="425123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2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17102-8DB0-3A46-84A4-A31A5717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150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Not dropout at test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478E3-9CBA-474D-B871-F220A9AD4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7B0613-CF0E-7B45-A2C3-7789B049A912}"/>
              </a:ext>
            </a:extLst>
          </p:cNvPr>
          <p:cNvSpPr txBox="1"/>
          <p:nvPr/>
        </p:nvSpPr>
        <p:spPr>
          <a:xfrm>
            <a:off x="838200" y="1561763"/>
            <a:ext cx="482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just regular forward pass to make 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28844E-A305-6C4D-AA2D-3F8319D55951}"/>
                  </a:ext>
                </a:extLst>
              </p:cNvPr>
              <p:cNvSpPr txBox="1"/>
              <p:nvPr/>
            </p:nvSpPr>
            <p:spPr>
              <a:xfrm>
                <a:off x="2387149" y="2206224"/>
                <a:ext cx="1974836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28844E-A305-6C4D-AA2D-3F8319D55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149" y="2206224"/>
                <a:ext cx="1974836" cy="288797"/>
              </a:xfrm>
              <a:prstGeom prst="rect">
                <a:avLst/>
              </a:prstGeom>
              <a:blipFill>
                <a:blip r:embed="rId3"/>
                <a:stretch>
                  <a:fillRect l="-1923" t="-8696" r="-192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318ED7-E7FC-264D-8AEE-264870E54B00}"/>
                  </a:ext>
                </a:extLst>
              </p:cNvPr>
              <p:cNvSpPr txBox="1"/>
              <p:nvPr/>
            </p:nvSpPr>
            <p:spPr>
              <a:xfrm>
                <a:off x="2387149" y="2560925"/>
                <a:ext cx="1662891" cy="29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318ED7-E7FC-264D-8AEE-264870E54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149" y="2560925"/>
                <a:ext cx="1662891" cy="295978"/>
              </a:xfrm>
              <a:prstGeom prst="rect">
                <a:avLst/>
              </a:prstGeom>
              <a:blipFill>
                <a:blip r:embed="rId4"/>
                <a:stretch>
                  <a:fillRect l="-2273" t="-8333" r="-3788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FC3B89-547D-FE4E-8757-E3D61D2C6B5B}"/>
                  </a:ext>
                </a:extLst>
              </p:cNvPr>
              <p:cNvSpPr txBox="1"/>
              <p:nvPr/>
            </p:nvSpPr>
            <p:spPr>
              <a:xfrm>
                <a:off x="2387149" y="3030263"/>
                <a:ext cx="2194190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FC3B89-547D-FE4E-8757-E3D61D2C6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149" y="3030263"/>
                <a:ext cx="2194190" cy="288797"/>
              </a:xfrm>
              <a:prstGeom prst="rect">
                <a:avLst/>
              </a:prstGeom>
              <a:blipFill>
                <a:blip r:embed="rId5"/>
                <a:stretch>
                  <a:fillRect l="-1724" t="-8696" r="-11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F0104D-5D86-194C-B5B8-57AAAF203B48}"/>
                  </a:ext>
                </a:extLst>
              </p:cNvPr>
              <p:cNvSpPr txBox="1"/>
              <p:nvPr/>
            </p:nvSpPr>
            <p:spPr>
              <a:xfrm>
                <a:off x="2387149" y="3384964"/>
                <a:ext cx="1662891" cy="29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F0104D-5D86-194C-B5B8-57AAAF203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149" y="3384964"/>
                <a:ext cx="1662891" cy="295978"/>
              </a:xfrm>
              <a:prstGeom prst="rect">
                <a:avLst/>
              </a:prstGeom>
              <a:blipFill>
                <a:blip r:embed="rId6"/>
                <a:stretch>
                  <a:fillRect l="-2273" t="-8333" r="-3788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227AAA-2A97-204C-92FB-491F8CAA3123}"/>
                  </a:ext>
                </a:extLst>
              </p:cNvPr>
              <p:cNvSpPr txBox="1"/>
              <p:nvPr/>
            </p:nvSpPr>
            <p:spPr>
              <a:xfrm>
                <a:off x="2387149" y="4169891"/>
                <a:ext cx="2406108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227AAA-2A97-204C-92FB-491F8CAA3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149" y="4169891"/>
                <a:ext cx="2406108" cy="288797"/>
              </a:xfrm>
              <a:prstGeom prst="rect">
                <a:avLst/>
              </a:prstGeom>
              <a:blipFill>
                <a:blip r:embed="rId7"/>
                <a:stretch>
                  <a:fillRect l="-1579" t="-4167" r="-157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E367D5-4B66-7040-AB53-F7CFD478D031}"/>
                  </a:ext>
                </a:extLst>
              </p:cNvPr>
              <p:cNvSpPr txBox="1"/>
              <p:nvPr/>
            </p:nvSpPr>
            <p:spPr>
              <a:xfrm>
                <a:off x="2387149" y="4524592"/>
                <a:ext cx="1657120" cy="29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E367D5-4B66-7040-AB53-F7CFD478D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149" y="4524592"/>
                <a:ext cx="1657120" cy="295978"/>
              </a:xfrm>
              <a:prstGeom prst="rect">
                <a:avLst/>
              </a:prstGeom>
              <a:blipFill>
                <a:blip r:embed="rId8"/>
                <a:stretch>
                  <a:fillRect l="-2290" t="-4000" r="-458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D4AD16-EDD4-A643-A88A-9AA6D3D86079}"/>
                  </a:ext>
                </a:extLst>
              </p:cNvPr>
              <p:cNvSpPr txBox="1"/>
              <p:nvPr/>
            </p:nvSpPr>
            <p:spPr>
              <a:xfrm>
                <a:off x="2872672" y="3786917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D4AD16-EDD4-A643-A88A-9AA6D3D86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672" y="3786917"/>
                <a:ext cx="125034" cy="276999"/>
              </a:xfrm>
              <a:prstGeom prst="rect">
                <a:avLst/>
              </a:prstGeom>
              <a:blipFill>
                <a:blip r:embed="rId9"/>
                <a:stretch>
                  <a:fillRect l="-27273" r="-2727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4AE0C0-4FA0-904E-843D-37943BD7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CD8A-17DA-464F-9A5D-723C23156842}" type="datetime1">
              <a:rPr lang="en-US" smtClean="0"/>
              <a:t>10/2/18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7A1C274-1959-6346-983F-4BDFA6ECC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BBA0BD6-5F45-5D41-856E-9CD099C0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755A-26E7-044B-84A6-8804A2037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5325"/>
          </a:xfrm>
        </p:spPr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Effect of dropout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CF390-7995-5248-9F32-F83B9B65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3A276-DDB2-2843-BC89-50A2B55A0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20345"/>
            <a:ext cx="4737100" cy="353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E3F81B-6968-BC4C-817D-62FF16F7E00C}"/>
              </a:ext>
            </a:extLst>
          </p:cNvPr>
          <p:cNvSpPr txBox="1"/>
          <p:nvPr/>
        </p:nvSpPr>
        <p:spPr>
          <a:xfrm>
            <a:off x="1505118" y="5579459"/>
            <a:ext cx="3598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Less error rate in testing set = less overfit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D4BB7E-B4C7-8047-B02B-B57BE9CD1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454" y="1720344"/>
            <a:ext cx="4667095" cy="2803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71909C-BC6C-464F-87FC-3DAE4C6C9346}"/>
              </a:ext>
            </a:extLst>
          </p:cNvPr>
          <p:cNvSpPr txBox="1"/>
          <p:nvPr/>
        </p:nvSpPr>
        <p:spPr>
          <a:xfrm>
            <a:off x="7377269" y="4804064"/>
            <a:ext cx="290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Less overfit = higher training loss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ECAFE-714C-A448-BC70-49C019B1C5CA}"/>
              </a:ext>
            </a:extLst>
          </p:cNvPr>
          <p:cNvSpPr txBox="1"/>
          <p:nvPr/>
        </p:nvSpPr>
        <p:spPr>
          <a:xfrm>
            <a:off x="5680048" y="5142618"/>
            <a:ext cx="106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trade-off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AF3520-0ED6-4445-B5DC-45DE677F17F4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103282" y="5327284"/>
            <a:ext cx="576766" cy="421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033E3D-FA1B-9E45-909B-0D79C35BED89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6748758" y="4973341"/>
            <a:ext cx="628511" cy="353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ABFC0B-4979-8540-83B9-30560EB20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171E-851E-9444-B4F8-E8F4E16F7441}" type="datetime1">
              <a:rPr lang="en-US" smtClean="0"/>
              <a:t>10/2/18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7555984-B212-204C-83F7-2F50A4E81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1BB72A3-80FC-4441-82BD-3E1B82107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2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D5100-91E4-AC43-B425-BD39131A0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861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Dropout in TensorFlow and </a:t>
            </a:r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PyTorch</a:t>
            </a:r>
            <a:endParaRPr lang="en-US" sz="36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0B98F7-D28C-6343-98AD-50964C14ED41}"/>
              </a:ext>
            </a:extLst>
          </p:cNvPr>
          <p:cNvSpPr txBox="1"/>
          <p:nvPr/>
        </p:nvSpPr>
        <p:spPr>
          <a:xfrm>
            <a:off x="906307" y="1553671"/>
            <a:ext cx="315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TensorFlow: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tf.nn.dropout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91281-7808-C041-A0DF-E09712CE7407}"/>
              </a:ext>
            </a:extLst>
          </p:cNvPr>
          <p:cNvSpPr txBox="1"/>
          <p:nvPr/>
        </p:nvSpPr>
        <p:spPr>
          <a:xfrm>
            <a:off x="1488935" y="2176757"/>
            <a:ext cx="94211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a1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tf.nn.relu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tf.add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tf.matmul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weights_hiden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biases_hidden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tf.nn.dropout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(a1,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keep_prob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a2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tf.matmul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biases_out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2421C-FD28-264D-BB9F-E5AF45D17708}"/>
              </a:ext>
            </a:extLst>
          </p:cNvPr>
          <p:cNvSpPr txBox="1"/>
          <p:nvPr/>
        </p:nvSpPr>
        <p:spPr>
          <a:xfrm>
            <a:off x="906307" y="3523774"/>
            <a:ext cx="2412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PyTorch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nn.Dropout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54B2F-57D0-8442-838D-321B885F4CEA}"/>
              </a:ext>
            </a:extLst>
          </p:cNvPr>
          <p:cNvSpPr txBox="1"/>
          <p:nvPr/>
        </p:nvSpPr>
        <p:spPr>
          <a:xfrm>
            <a:off x="1488935" y="4143122"/>
            <a:ext cx="45544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model = </a:t>
            </a:r>
            <a:r>
              <a:rPr lang="en-US" dirty="0" err="1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nn.Sequential</a:t>
            </a:r>
            <a:r>
              <a:rPr lang="en-US" dirty="0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(</a:t>
            </a:r>
          </a:p>
          <a:p>
            <a:r>
              <a:rPr lang="en-US" dirty="0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nn.Linear</a:t>
            </a:r>
            <a:r>
              <a:rPr lang="en-US" dirty="0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input_size</a:t>
            </a:r>
            <a:r>
              <a:rPr lang="en-US" dirty="0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, 64)</a:t>
            </a:r>
          </a:p>
          <a:p>
            <a:r>
              <a:rPr lang="en-US" dirty="0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nn.ReLU</a:t>
            </a:r>
            <a:r>
              <a:rPr lang="en-US" dirty="0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nn.Dropout</a:t>
            </a:r>
            <a:r>
              <a:rPr lang="en-US" dirty="0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(0.2)</a:t>
            </a:r>
          </a:p>
          <a:p>
            <a:r>
              <a:rPr lang="en-US" dirty="0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nn.Linear</a:t>
            </a:r>
            <a:r>
              <a:rPr lang="en-US" dirty="0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(64, 10)</a:t>
            </a:r>
          </a:p>
          <a:p>
            <a:r>
              <a:rPr lang="en-US" dirty="0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)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66905F-9E66-A647-BF8E-400DD4C3A34F}"/>
              </a:ext>
            </a:extLst>
          </p:cNvPr>
          <p:cNvCxnSpPr>
            <a:cxnSpLocks/>
          </p:cNvCxnSpPr>
          <p:nvPr/>
        </p:nvCxnSpPr>
        <p:spPr>
          <a:xfrm>
            <a:off x="3972056" y="5267915"/>
            <a:ext cx="53520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CFC0A6-5E6F-D946-A46E-EA0F41C2D150}"/>
              </a:ext>
            </a:extLst>
          </p:cNvPr>
          <p:cNvCxnSpPr/>
          <p:nvPr/>
        </p:nvCxnSpPr>
        <p:spPr>
          <a:xfrm>
            <a:off x="4612460" y="5138442"/>
            <a:ext cx="7040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9AE143-2154-FF49-B865-D405D532A32B}"/>
              </a:ext>
            </a:extLst>
          </p:cNvPr>
          <p:cNvSpPr txBox="1"/>
          <p:nvPr/>
        </p:nvSpPr>
        <p:spPr>
          <a:xfrm>
            <a:off x="5427711" y="4953776"/>
            <a:ext cx="195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to drop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29EF93-30AB-4C45-98AC-BD1EF6A9B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4F77E-E3BF-9149-B14C-5F5B1623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BE68E-D1B1-0947-A39B-2C4AC04AE6BB}" type="datetime1">
              <a:rPr lang="en-US" smtClean="0"/>
              <a:t>10/2/18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873B5-ABF5-D447-89D2-D12B50CF2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86165D-B9C9-D84A-B55B-76731A985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13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CD600-BA3B-7648-B0C8-6C9D16713455}"/>
              </a:ext>
            </a:extLst>
          </p:cNvPr>
          <p:cNvSpPr txBox="1"/>
          <p:nvPr/>
        </p:nvSpPr>
        <p:spPr>
          <a:xfrm>
            <a:off x="3432104" y="3523774"/>
            <a:ext cx="236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(import </a:t>
            </a:r>
            <a:r>
              <a:rPr lang="en-US" dirty="0" err="1"/>
              <a:t>torch.nn</a:t>
            </a:r>
            <a:r>
              <a:rPr lang="en-US" dirty="0"/>
              <a:t> as </a:t>
            </a:r>
            <a:r>
              <a:rPr lang="en-US" dirty="0" err="1"/>
              <a:t>nn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409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3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58BA-ED54-4243-81A0-044D96FE0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249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Why does dropout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294F4-BA7C-0045-AEBD-AF1F663B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7DD45-A435-9046-9D62-F612A76E0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CE8B7-E55B-104A-BBB3-F056BC14C94C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DA829-F256-7040-BE89-45D75AEE2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6FC1D-A2EB-1D47-95B3-FEF4ADF2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2518F-A4D7-E84A-875E-92CFB7E2AD28}"/>
              </a:ext>
            </a:extLst>
          </p:cNvPr>
          <p:cNvSpPr txBox="1"/>
          <p:nvPr/>
        </p:nvSpPr>
        <p:spPr>
          <a:xfrm>
            <a:off x="933450" y="1990725"/>
            <a:ext cx="184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iteration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234C9-8B71-AA47-9E60-7E6A26B781DD}"/>
              </a:ext>
            </a:extLst>
          </p:cNvPr>
          <p:cNvSpPr txBox="1"/>
          <p:nvPr/>
        </p:nvSpPr>
        <p:spPr>
          <a:xfrm>
            <a:off x="3352800" y="1990725"/>
            <a:ext cx="244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a smaller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87FD04-FA6E-6748-B889-268E301C5EEA}"/>
              </a:ext>
            </a:extLst>
          </p:cNvPr>
          <p:cNvCxnSpPr/>
          <p:nvPr/>
        </p:nvCxnSpPr>
        <p:spPr>
          <a:xfrm>
            <a:off x="6267450" y="2175391"/>
            <a:ext cx="571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930B4D-8AE3-0D4F-AED5-786182B50F6D}"/>
              </a:ext>
            </a:extLst>
          </p:cNvPr>
          <p:cNvSpPr txBox="1"/>
          <p:nvPr/>
        </p:nvSpPr>
        <p:spPr>
          <a:xfrm>
            <a:off x="7331865" y="1990725"/>
            <a:ext cx="1885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Fewer parameters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841550-68DA-F443-84C9-045368B719CF}"/>
              </a:ext>
            </a:extLst>
          </p:cNvPr>
          <p:cNvSpPr txBox="1"/>
          <p:nvPr/>
        </p:nvSpPr>
        <p:spPr>
          <a:xfrm>
            <a:off x="933450" y="3434873"/>
            <a:ext cx="421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all units are randomly eliminated: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EF2961-01AE-EC4C-B159-86293B6558CA}"/>
              </a:ext>
            </a:extLst>
          </p:cNvPr>
          <p:cNvSpPr txBox="1"/>
          <p:nvPr/>
        </p:nvSpPr>
        <p:spPr>
          <a:xfrm>
            <a:off x="933450" y="1621393"/>
            <a:ext cx="11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Intuition</a:t>
            </a:r>
            <a:r>
              <a:rPr lang="en-US" dirty="0"/>
              <a:t>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4ECF2D-693F-1A43-96DB-B219E03BF40E}"/>
              </a:ext>
            </a:extLst>
          </p:cNvPr>
          <p:cNvSpPr txBox="1"/>
          <p:nvPr/>
        </p:nvSpPr>
        <p:spPr>
          <a:xfrm>
            <a:off x="933450" y="3053997"/>
            <a:ext cx="11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Intuition</a:t>
            </a:r>
            <a:r>
              <a:rPr lang="en-US" dirty="0"/>
              <a:t>: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682CAB-443D-0841-AE79-1134B13490B2}"/>
              </a:ext>
            </a:extLst>
          </p:cNvPr>
          <p:cNvCxnSpPr/>
          <p:nvPr/>
        </p:nvCxnSpPr>
        <p:spPr>
          <a:xfrm>
            <a:off x="5224469" y="3604180"/>
            <a:ext cx="571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19EBE1-CC4B-9A44-A50B-360F0E16D706}"/>
              </a:ext>
            </a:extLst>
          </p:cNvPr>
          <p:cNvSpPr txBox="1"/>
          <p:nvPr/>
        </p:nvSpPr>
        <p:spPr>
          <a:xfrm>
            <a:off x="6096000" y="3434873"/>
            <a:ext cx="308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Cannot rely on certain features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1DE84C-F306-1349-A8C7-2D4880F14361}"/>
              </a:ext>
            </a:extLst>
          </p:cNvPr>
          <p:cNvCxnSpPr/>
          <p:nvPr/>
        </p:nvCxnSpPr>
        <p:spPr>
          <a:xfrm>
            <a:off x="5243095" y="3970429"/>
            <a:ext cx="571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EC6C84-39EE-EE46-B964-41C65818E264}"/>
              </a:ext>
            </a:extLst>
          </p:cNvPr>
          <p:cNvSpPr txBox="1"/>
          <p:nvPr/>
        </p:nvSpPr>
        <p:spPr>
          <a:xfrm>
            <a:off x="6096000" y="3822648"/>
            <a:ext cx="274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Have to spread out weights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3B9F53-3C1E-7F4C-BFB6-3E3DE61336EC}"/>
              </a:ext>
            </a:extLst>
          </p:cNvPr>
          <p:cNvSpPr txBox="1"/>
          <p:nvPr/>
        </p:nvSpPr>
        <p:spPr>
          <a:xfrm>
            <a:off x="6114626" y="4191980"/>
            <a:ext cx="4836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Making generic predictions, instead of describing </a:t>
            </a:r>
          </a:p>
          <a:p>
            <a:r>
              <a:rPr lang="en-US" dirty="0"/>
              <a:t>idiosyncrasy</a:t>
            </a:r>
          </a:p>
        </p:txBody>
      </p:sp>
    </p:spTree>
    <p:extLst>
      <p:ext uri="{BB962C8B-B14F-4D97-AF65-F5344CB8AC3E}">
        <p14:creationId xmlns:p14="http://schemas.microsoft.com/office/powerpoint/2010/main" val="2292425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D199-CE79-0B4D-A172-A2AEBF07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2BE9B-9663-4840-8812-24FA036B9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Dropout is to avoid overfitting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/>
              <a:t>Do not need to use it if there is no overfitting</a:t>
            </a:r>
          </a:p>
          <a:p>
            <a:pPr lvl="1">
              <a:buFont typeface="Wingdings" pitchFamily="2" charset="2"/>
              <a:buChar char="§"/>
            </a:pPr>
            <a:endParaRPr lang="en-US" sz="1600" dirty="0"/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Almost always used in computer vision applications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/>
              <a:t>Lack of training data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/>
              <a:t>Large number of parameters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/>
              <a:t>Easy to overfit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Biological correlates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/>
              <a:t>What the neurons in brain do is similar to dropout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hlinkClick r:id="rId2"/>
              </a:rPr>
              <a:t>https://www.youtube.com/watch?v=VIRCybGgHts</a:t>
            </a:r>
            <a:r>
              <a:rPr lang="en-US" sz="1600" dirty="0"/>
              <a:t> Geoffrey Hinton’s talk at Stanford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35BA0-945E-B648-A409-B1BCB95B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CD22-D1CB-5849-A83E-A29370860C16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214C1-A3FD-D94F-A3FF-0D27B6B49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7AE1A-6256-6647-9F61-AF311D052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8342A-8DDC-7943-9916-2428E08CC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5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B9BF-87A0-FB41-9501-C93583EF1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065"/>
            <a:ext cx="10515600" cy="82600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Other regularization 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7BBCB-C146-6942-87A7-61A2A367F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CD22-D1CB-5849-A83E-A29370860C16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7EB86-281F-634D-A359-011A1C00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5CDEA-C451-0748-9E4E-C42915F2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9E0FB-431D-EB48-861B-FB232E584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80F812-9179-E74D-A809-2D7C2607B83B}"/>
              </a:ext>
            </a:extLst>
          </p:cNvPr>
          <p:cNvSpPr txBox="1"/>
          <p:nvPr/>
        </p:nvSpPr>
        <p:spPr>
          <a:xfrm>
            <a:off x="838200" y="1221091"/>
            <a:ext cx="410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cause of overfitting: not enough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6CDC35-77A7-B445-8BEF-813651A72221}"/>
              </a:ext>
            </a:extLst>
          </p:cNvPr>
          <p:cNvCxnSpPr/>
          <p:nvPr/>
        </p:nvCxnSpPr>
        <p:spPr>
          <a:xfrm>
            <a:off x="4505696" y="1863062"/>
            <a:ext cx="4359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BA68563-88F0-5641-B992-BDD24DD815CE}"/>
              </a:ext>
            </a:extLst>
          </p:cNvPr>
          <p:cNvSpPr txBox="1"/>
          <p:nvPr/>
        </p:nvSpPr>
        <p:spPr>
          <a:xfrm>
            <a:off x="5168698" y="1705448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some!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A57A81-AAB3-CC4D-A406-285977ED3165}"/>
              </a:ext>
            </a:extLst>
          </p:cNvPr>
          <p:cNvSpPr txBox="1"/>
          <p:nvPr/>
        </p:nvSpPr>
        <p:spPr>
          <a:xfrm>
            <a:off x="838200" y="1705448"/>
            <a:ext cx="344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 expensive to collect and label?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B50D83-4B41-FB40-A64F-4D3DAF41020D}"/>
              </a:ext>
            </a:extLst>
          </p:cNvPr>
          <p:cNvSpPr txBox="1"/>
          <p:nvPr/>
        </p:nvSpPr>
        <p:spPr>
          <a:xfrm>
            <a:off x="838200" y="2189805"/>
            <a:ext cx="816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augmentation</a:t>
            </a:r>
            <a:r>
              <a:rPr lang="en-US" dirty="0"/>
              <a:t>: make minor changes to existing data and treat them as new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4117C1-50E5-5149-9F36-52386CFE1BCF}"/>
              </a:ext>
            </a:extLst>
          </p:cNvPr>
          <p:cNvSpPr txBox="1"/>
          <p:nvPr/>
        </p:nvSpPr>
        <p:spPr>
          <a:xfrm>
            <a:off x="838200" y="293503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F6EA5D-16C0-1F4B-8191-383312630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2978710"/>
            <a:ext cx="3849577" cy="12607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E0551B-2EC4-5841-AF2E-5EA4AB8DC99C}"/>
              </a:ext>
            </a:extLst>
          </p:cNvPr>
          <p:cNvSpPr txBox="1"/>
          <p:nvPr/>
        </p:nvSpPr>
        <p:spPr>
          <a:xfrm>
            <a:off x="5970548" y="2891864"/>
            <a:ext cx="799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A8FEB0-31FF-C04F-A07A-BB8ACEFC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081" y="2947581"/>
            <a:ext cx="5067300" cy="1244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9D2B88-584F-E449-B975-C957256DBB19}"/>
              </a:ext>
            </a:extLst>
          </p:cNvPr>
          <p:cNvSpPr txBox="1"/>
          <p:nvPr/>
        </p:nvSpPr>
        <p:spPr>
          <a:xfrm>
            <a:off x="5812171" y="456181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noise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016C11-1CA8-2D46-9331-8E53FAE0B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081" y="4644696"/>
            <a:ext cx="3999614" cy="1306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C9AD19-0BFF-1742-B596-B750FDF91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4697458"/>
            <a:ext cx="3849577" cy="12573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33EBFE-D021-A24A-A055-67558D0A86A5}"/>
              </a:ext>
            </a:extLst>
          </p:cNvPr>
          <p:cNvSpPr txBox="1"/>
          <p:nvPr/>
        </p:nvSpPr>
        <p:spPr>
          <a:xfrm>
            <a:off x="843292" y="4561810"/>
            <a:ext cx="62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653016-B5DE-6E42-B073-482E4A46FD7F}"/>
              </a:ext>
            </a:extLst>
          </p:cNvPr>
          <p:cNvSpPr txBox="1"/>
          <p:nvPr/>
        </p:nvSpPr>
        <p:spPr>
          <a:xfrm>
            <a:off x="9430720" y="1705448"/>
            <a:ext cx="2610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Images from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https://medium.com/nanonets/how-to-use-deep-learning-when-you-have-limited-data-part-2-data-augmentation-c26971dc8ced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10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6" grpId="0"/>
      <p:bldP spid="18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48697-C5F5-A047-974D-C8174799A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457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Vanishing and exploding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4A945-0E71-6C43-B266-1A0DCA2F6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333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For deep neural network, gradients (derivatives) can get extremely big or small</a:t>
            </a:r>
          </a:p>
          <a:p>
            <a:pPr>
              <a:buFont typeface="Wingdings" pitchFamily="2" charset="2"/>
              <a:buChar char="§"/>
            </a:pPr>
            <a:endParaRPr lang="en-US"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Making training difficult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90410-0A45-DC44-85EA-6E5CD1647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CD22-D1CB-5849-A83E-A29370860C16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A3F5B-2F86-E64A-8A3A-E5ECA69E4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256BA-860F-9949-AE22-3DFF72C4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3D377F-5EA9-1C45-9A33-39704738E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1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5790-9BB9-DC41-B0E7-1611C425D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25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How does this happen?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2A1E0-3102-0B4E-BCA6-94EE9CE3D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CD22-D1CB-5849-A83E-A29370860C16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44FC5-8129-7D48-A36F-815D78C8E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37679-FA56-A74B-ABF8-0C460559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D01D9-FF34-8349-BC5F-3548D5E2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CF1A817-7BE3-CF42-8D41-1A523BF8B11E}"/>
                  </a:ext>
                </a:extLst>
              </p:cNvPr>
              <p:cNvSpPr/>
              <p:nvPr/>
            </p:nvSpPr>
            <p:spPr>
              <a:xfrm>
                <a:off x="845626" y="1444344"/>
                <a:ext cx="460767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CF1A817-7BE3-CF42-8D41-1A523BF8B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26" y="1444344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5C472A-6762-2B4B-9F6E-967C76926B9E}"/>
                  </a:ext>
                </a:extLst>
              </p:cNvPr>
              <p:cNvSpPr/>
              <p:nvPr/>
            </p:nvSpPr>
            <p:spPr>
              <a:xfrm>
                <a:off x="839818" y="2030427"/>
                <a:ext cx="466090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5C472A-6762-2B4B-9F6E-967C76926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18" y="2030427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B9DE44-3F74-F744-A83C-5A50AB66A1EF}"/>
                  </a:ext>
                </a:extLst>
              </p:cNvPr>
              <p:cNvSpPr/>
              <p:nvPr/>
            </p:nvSpPr>
            <p:spPr>
              <a:xfrm>
                <a:off x="838200" y="2622258"/>
                <a:ext cx="466090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B9DE44-3F74-F744-A83C-5A50AB66A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22258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88E2217A-3A7F-DE4B-B625-09F21472673A}"/>
              </a:ext>
            </a:extLst>
          </p:cNvPr>
          <p:cNvSpPr/>
          <p:nvPr/>
        </p:nvSpPr>
        <p:spPr>
          <a:xfrm>
            <a:off x="1857816" y="1448010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3F2896-6AA8-C94D-8DC9-0B730975AD8E}"/>
              </a:ext>
            </a:extLst>
          </p:cNvPr>
          <p:cNvSpPr/>
          <p:nvPr/>
        </p:nvSpPr>
        <p:spPr>
          <a:xfrm>
            <a:off x="1857816" y="2038538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04EEE1-FDDF-A74D-8676-0A690194C374}"/>
              </a:ext>
            </a:extLst>
          </p:cNvPr>
          <p:cNvSpPr/>
          <p:nvPr/>
        </p:nvSpPr>
        <p:spPr>
          <a:xfrm>
            <a:off x="1846706" y="2629066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6A1B351-8D88-2A48-8A8C-7F6F9AD8F300}"/>
              </a:ext>
            </a:extLst>
          </p:cNvPr>
          <p:cNvSpPr/>
          <p:nvPr/>
        </p:nvSpPr>
        <p:spPr>
          <a:xfrm>
            <a:off x="9844181" y="2032835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9F56A-E958-5E42-8E1A-AE7AD86AFCA8}"/>
                  </a:ext>
                </a:extLst>
              </p:cNvPr>
              <p:cNvSpPr txBox="1"/>
              <p:nvPr/>
            </p:nvSpPr>
            <p:spPr>
              <a:xfrm>
                <a:off x="10560167" y="2071560"/>
                <a:ext cx="18671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29F56A-E958-5E42-8E1A-AE7AD86AF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167" y="2071560"/>
                <a:ext cx="186718" cy="276999"/>
              </a:xfrm>
              <a:prstGeom prst="rect">
                <a:avLst/>
              </a:prstGeom>
              <a:blipFill>
                <a:blip r:embed="rId6"/>
                <a:stretch>
                  <a:fillRect l="-26667" t="-13043" r="-26667" b="-260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C0CEC5-42B7-B444-AB31-68E09C100107}"/>
              </a:ext>
            </a:extLst>
          </p:cNvPr>
          <p:cNvCxnSpPr>
            <a:stCxn id="9" idx="3"/>
            <a:endCxn id="12" idx="2"/>
          </p:cNvCxnSpPr>
          <p:nvPr/>
        </p:nvCxnSpPr>
        <p:spPr>
          <a:xfrm flipV="1">
            <a:off x="1306393" y="1626677"/>
            <a:ext cx="551423" cy="2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8BA3E5-BF8E-5A4A-B3BE-36D7065FA693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>
          <a:xfrm flipV="1">
            <a:off x="1305908" y="1626677"/>
            <a:ext cx="551908" cy="588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AA7E5D-AED6-9E4A-8C57-4433A81D214B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1304290" y="1626677"/>
            <a:ext cx="553526" cy="11802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B83289-0BE4-F042-89A7-50BE098EACA4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1306393" y="1629010"/>
            <a:ext cx="551423" cy="588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FDE7EF-4A37-7B43-B411-729E0E043A21}"/>
              </a:ext>
            </a:extLst>
          </p:cNvPr>
          <p:cNvCxnSpPr>
            <a:cxnSpLocks/>
            <a:stCxn id="9" idx="3"/>
            <a:endCxn id="14" idx="2"/>
          </p:cNvCxnSpPr>
          <p:nvPr/>
        </p:nvCxnSpPr>
        <p:spPr>
          <a:xfrm>
            <a:off x="1306393" y="1629010"/>
            <a:ext cx="540313" cy="1178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396ACE-F2A4-0B47-B441-09487D95AFB9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>
            <a:off x="1305908" y="2215093"/>
            <a:ext cx="551908" cy="2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655028-85E9-E34F-A7D9-A7D8792ECE6E}"/>
              </a:ext>
            </a:extLst>
          </p:cNvPr>
          <p:cNvCxnSpPr>
            <a:cxnSpLocks/>
            <a:stCxn id="10" idx="3"/>
            <a:endCxn id="14" idx="2"/>
          </p:cNvCxnSpPr>
          <p:nvPr/>
        </p:nvCxnSpPr>
        <p:spPr>
          <a:xfrm>
            <a:off x="1305908" y="2215093"/>
            <a:ext cx="540798" cy="592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AA65988-016C-184D-873A-6423FA5EB431}"/>
              </a:ext>
            </a:extLst>
          </p:cNvPr>
          <p:cNvCxnSpPr>
            <a:cxnSpLocks/>
            <a:stCxn id="11" idx="3"/>
            <a:endCxn id="14" idx="2"/>
          </p:cNvCxnSpPr>
          <p:nvPr/>
        </p:nvCxnSpPr>
        <p:spPr>
          <a:xfrm>
            <a:off x="1304290" y="2806924"/>
            <a:ext cx="542416" cy="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BE1AEF-7D92-4A4E-8AD3-3E9ED8F01FC7}"/>
              </a:ext>
            </a:extLst>
          </p:cNvPr>
          <p:cNvCxnSpPr>
            <a:cxnSpLocks/>
            <a:stCxn id="182" idx="6"/>
            <a:endCxn id="16" idx="2"/>
          </p:cNvCxnSpPr>
          <p:nvPr/>
        </p:nvCxnSpPr>
        <p:spPr>
          <a:xfrm>
            <a:off x="9505970" y="1620974"/>
            <a:ext cx="338211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AC2825F-3581-CD42-82CA-0BEE5367494F}"/>
              </a:ext>
            </a:extLst>
          </p:cNvPr>
          <p:cNvCxnSpPr>
            <a:cxnSpLocks/>
            <a:stCxn id="183" idx="6"/>
            <a:endCxn id="16" idx="2"/>
          </p:cNvCxnSpPr>
          <p:nvPr/>
        </p:nvCxnSpPr>
        <p:spPr>
          <a:xfrm>
            <a:off x="9494860" y="2211502"/>
            <a:ext cx="3493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7E954ED-5B60-FD4E-A480-69C38AF2B978}"/>
              </a:ext>
            </a:extLst>
          </p:cNvPr>
          <p:cNvCxnSpPr>
            <a:cxnSpLocks/>
            <a:stCxn id="16" idx="6"/>
            <a:endCxn id="17" idx="1"/>
          </p:cNvCxnSpPr>
          <p:nvPr/>
        </p:nvCxnSpPr>
        <p:spPr>
          <a:xfrm flipV="1">
            <a:off x="10201515" y="2210060"/>
            <a:ext cx="358652" cy="1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38299BD0-4A82-8F43-8BC3-79458DF15911}"/>
              </a:ext>
            </a:extLst>
          </p:cNvPr>
          <p:cNvSpPr/>
          <p:nvPr/>
        </p:nvSpPr>
        <p:spPr>
          <a:xfrm>
            <a:off x="2589524" y="1448010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E3D68F6-56D1-364E-9332-487CC61A26BD}"/>
              </a:ext>
            </a:extLst>
          </p:cNvPr>
          <p:cNvSpPr/>
          <p:nvPr/>
        </p:nvSpPr>
        <p:spPr>
          <a:xfrm>
            <a:off x="2589524" y="2038538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D4D6E7-B1FE-654D-9AAD-897ADB8A42FD}"/>
              </a:ext>
            </a:extLst>
          </p:cNvPr>
          <p:cNvSpPr/>
          <p:nvPr/>
        </p:nvSpPr>
        <p:spPr>
          <a:xfrm>
            <a:off x="2578414" y="2629066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57377F-0BFB-DD4B-8CC9-00598703B2D8}"/>
              </a:ext>
            </a:extLst>
          </p:cNvPr>
          <p:cNvSpPr/>
          <p:nvPr/>
        </p:nvSpPr>
        <p:spPr>
          <a:xfrm>
            <a:off x="3321232" y="1448010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A3A1FA5-996B-1946-A81E-FB0E5E407C2A}"/>
              </a:ext>
            </a:extLst>
          </p:cNvPr>
          <p:cNvSpPr/>
          <p:nvPr/>
        </p:nvSpPr>
        <p:spPr>
          <a:xfrm>
            <a:off x="3321232" y="2038538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1E2AAFC-5FB9-B246-BD34-6CA04BBB8A11}"/>
              </a:ext>
            </a:extLst>
          </p:cNvPr>
          <p:cNvSpPr/>
          <p:nvPr/>
        </p:nvSpPr>
        <p:spPr>
          <a:xfrm>
            <a:off x="3310122" y="2629066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B642586-B769-9740-8CA0-8E20896FF838}"/>
              </a:ext>
            </a:extLst>
          </p:cNvPr>
          <p:cNvSpPr/>
          <p:nvPr/>
        </p:nvSpPr>
        <p:spPr>
          <a:xfrm>
            <a:off x="4047297" y="1448010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974621F-3FC6-0F44-844B-2DDDEB97CA09}"/>
              </a:ext>
            </a:extLst>
          </p:cNvPr>
          <p:cNvSpPr/>
          <p:nvPr/>
        </p:nvSpPr>
        <p:spPr>
          <a:xfrm>
            <a:off x="4036187" y="2038538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A7DD68-2BEA-FF45-BF87-3CBB1979BC63}"/>
              </a:ext>
            </a:extLst>
          </p:cNvPr>
          <p:cNvCxnSpPr>
            <a:cxnSpLocks/>
            <a:stCxn id="12" idx="6"/>
            <a:endCxn id="33" idx="2"/>
          </p:cNvCxnSpPr>
          <p:nvPr/>
        </p:nvCxnSpPr>
        <p:spPr>
          <a:xfrm>
            <a:off x="2215150" y="1626677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0F322C7-5D2E-E94D-A842-344DEF440471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>
            <a:off x="2946858" y="1626677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8C37020-7EA6-804D-A85B-76DE419E44D8}"/>
              </a:ext>
            </a:extLst>
          </p:cNvPr>
          <p:cNvCxnSpPr/>
          <p:nvPr/>
        </p:nvCxnSpPr>
        <p:spPr>
          <a:xfrm>
            <a:off x="2215150" y="2217205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28CDDC7-0001-7A4B-8B3C-08279C9C3301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>
            <a:off x="2946858" y="2217205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CFBAC64-A9FC-D640-BA32-7B4D165D54B7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3678566" y="1626677"/>
            <a:ext cx="3687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CA8FB3E-11AC-D049-A4D2-4C797373AF3C}"/>
              </a:ext>
            </a:extLst>
          </p:cNvPr>
          <p:cNvCxnSpPr/>
          <p:nvPr/>
        </p:nvCxnSpPr>
        <p:spPr>
          <a:xfrm>
            <a:off x="2215150" y="2807733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2146AE-1CDA-C240-9CB8-AE73FD405B10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2935748" y="2807733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B696736-1F6C-9945-B4DF-DE0F28AF4555}"/>
              </a:ext>
            </a:extLst>
          </p:cNvPr>
          <p:cNvCxnSpPr>
            <a:cxnSpLocks/>
            <a:stCxn id="38" idx="6"/>
            <a:endCxn id="41" idx="2"/>
          </p:cNvCxnSpPr>
          <p:nvPr/>
        </p:nvCxnSpPr>
        <p:spPr>
          <a:xfrm>
            <a:off x="3678566" y="2217205"/>
            <a:ext cx="3576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3E9EA09-AF8A-2849-873E-26B4D0737A46}"/>
              </a:ext>
            </a:extLst>
          </p:cNvPr>
          <p:cNvCxnSpPr>
            <a:cxnSpLocks/>
            <a:stCxn id="12" idx="6"/>
            <a:endCxn id="34" idx="2"/>
          </p:cNvCxnSpPr>
          <p:nvPr/>
        </p:nvCxnSpPr>
        <p:spPr>
          <a:xfrm>
            <a:off x="2215150" y="1626677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040D81F-A2C9-434A-B923-1AB912ED29D9}"/>
              </a:ext>
            </a:extLst>
          </p:cNvPr>
          <p:cNvCxnSpPr>
            <a:cxnSpLocks/>
            <a:stCxn id="13" idx="6"/>
            <a:endCxn id="35" idx="2"/>
          </p:cNvCxnSpPr>
          <p:nvPr/>
        </p:nvCxnSpPr>
        <p:spPr>
          <a:xfrm>
            <a:off x="2215150" y="2217205"/>
            <a:ext cx="36326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FB64C88-97FD-3541-9C71-B0D3E7EC62DF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>
            <a:off x="2946858" y="1626677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A2D8894-F0C4-5E47-AC60-0785B98A2C91}"/>
              </a:ext>
            </a:extLst>
          </p:cNvPr>
          <p:cNvCxnSpPr>
            <a:cxnSpLocks/>
            <a:stCxn id="34" idx="6"/>
            <a:endCxn id="39" idx="2"/>
          </p:cNvCxnSpPr>
          <p:nvPr/>
        </p:nvCxnSpPr>
        <p:spPr>
          <a:xfrm>
            <a:off x="2946858" y="2217205"/>
            <a:ext cx="36326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1DE6E05-55FB-A64E-858F-99942DA68B59}"/>
              </a:ext>
            </a:extLst>
          </p:cNvPr>
          <p:cNvCxnSpPr>
            <a:cxnSpLocks/>
            <a:stCxn id="12" idx="6"/>
            <a:endCxn id="35" idx="2"/>
          </p:cNvCxnSpPr>
          <p:nvPr/>
        </p:nvCxnSpPr>
        <p:spPr>
          <a:xfrm>
            <a:off x="2215150" y="1626677"/>
            <a:ext cx="363264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7E96C19-22B1-9740-BCE3-21FF94CA7B83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2946858" y="1626677"/>
            <a:ext cx="363264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A0B329D-A3DA-AA41-B365-2A1B32568557}"/>
              </a:ext>
            </a:extLst>
          </p:cNvPr>
          <p:cNvCxnSpPr>
            <a:cxnSpLocks/>
            <a:stCxn id="37" idx="6"/>
            <a:endCxn id="41" idx="2"/>
          </p:cNvCxnSpPr>
          <p:nvPr/>
        </p:nvCxnSpPr>
        <p:spPr>
          <a:xfrm>
            <a:off x="3678566" y="1626677"/>
            <a:ext cx="357621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51738C5-4456-084B-935B-1E240064ACD5}"/>
              </a:ext>
            </a:extLst>
          </p:cNvPr>
          <p:cNvCxnSpPr>
            <a:cxnSpLocks/>
            <a:stCxn id="13" idx="6"/>
            <a:endCxn id="33" idx="2"/>
          </p:cNvCxnSpPr>
          <p:nvPr/>
        </p:nvCxnSpPr>
        <p:spPr>
          <a:xfrm flipV="1">
            <a:off x="2215150" y="1626677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1E3140E-AA54-134D-9940-6216B522DB6B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2946858" y="1626677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A617E87-9BE8-5844-9017-2B8E46854726}"/>
              </a:ext>
            </a:extLst>
          </p:cNvPr>
          <p:cNvCxnSpPr>
            <a:cxnSpLocks/>
          </p:cNvCxnSpPr>
          <p:nvPr/>
        </p:nvCxnSpPr>
        <p:spPr>
          <a:xfrm flipV="1">
            <a:off x="2217036" y="2215304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3A04D96-B3AE-0D43-B870-FD7C30544F15}"/>
              </a:ext>
            </a:extLst>
          </p:cNvPr>
          <p:cNvCxnSpPr>
            <a:cxnSpLocks/>
            <a:stCxn id="14" idx="6"/>
            <a:endCxn id="33" idx="2"/>
          </p:cNvCxnSpPr>
          <p:nvPr/>
        </p:nvCxnSpPr>
        <p:spPr>
          <a:xfrm flipV="1">
            <a:off x="2204040" y="1626677"/>
            <a:ext cx="385484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2D25BB-9D51-7344-87A3-D61B1B0DD22D}"/>
              </a:ext>
            </a:extLst>
          </p:cNvPr>
          <p:cNvCxnSpPr>
            <a:cxnSpLocks/>
            <a:stCxn id="35" idx="6"/>
            <a:endCxn id="38" idx="2"/>
          </p:cNvCxnSpPr>
          <p:nvPr/>
        </p:nvCxnSpPr>
        <p:spPr>
          <a:xfrm flipV="1">
            <a:off x="2935748" y="2217205"/>
            <a:ext cx="38548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E45A5EE-2EF6-3543-8BDD-52B36E0E8D36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 flipV="1">
            <a:off x="2935748" y="1626677"/>
            <a:ext cx="385484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12051F3-E4C5-4D41-8226-C3BFC8330D36}"/>
              </a:ext>
            </a:extLst>
          </p:cNvPr>
          <p:cNvCxnSpPr>
            <a:cxnSpLocks/>
            <a:stCxn id="38" idx="6"/>
            <a:endCxn id="40" idx="2"/>
          </p:cNvCxnSpPr>
          <p:nvPr/>
        </p:nvCxnSpPr>
        <p:spPr>
          <a:xfrm flipV="1">
            <a:off x="3678566" y="1626677"/>
            <a:ext cx="368731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612C1BF-B6B3-9742-BA58-F1CBD38DBB6E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 flipV="1">
            <a:off x="3667456" y="2217205"/>
            <a:ext cx="368731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3C7723F-745C-FF42-8681-D29FBB446B02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 flipV="1">
            <a:off x="3667456" y="1626677"/>
            <a:ext cx="379841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5D431B91-3A06-7A4C-9C50-AEC860A05D0F}"/>
              </a:ext>
            </a:extLst>
          </p:cNvPr>
          <p:cNvSpPr/>
          <p:nvPr/>
        </p:nvSpPr>
        <p:spPr>
          <a:xfrm>
            <a:off x="4047297" y="2628032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D9379CC-31B8-514D-8C14-325650140160}"/>
              </a:ext>
            </a:extLst>
          </p:cNvPr>
          <p:cNvCxnSpPr>
            <a:cxnSpLocks/>
            <a:stCxn id="39" idx="6"/>
            <a:endCxn id="76" idx="2"/>
          </p:cNvCxnSpPr>
          <p:nvPr/>
        </p:nvCxnSpPr>
        <p:spPr>
          <a:xfrm flipV="1">
            <a:off x="3667456" y="2806699"/>
            <a:ext cx="379841" cy="10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99FC36D-D0A0-5B49-9416-F95586083F4A}"/>
              </a:ext>
            </a:extLst>
          </p:cNvPr>
          <p:cNvCxnSpPr>
            <a:cxnSpLocks/>
            <a:stCxn id="38" idx="6"/>
            <a:endCxn id="76" idx="2"/>
          </p:cNvCxnSpPr>
          <p:nvPr/>
        </p:nvCxnSpPr>
        <p:spPr>
          <a:xfrm>
            <a:off x="3678566" y="2217205"/>
            <a:ext cx="368731" cy="589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D447FDD-D417-3448-9458-6C7B2980C4A3}"/>
              </a:ext>
            </a:extLst>
          </p:cNvPr>
          <p:cNvCxnSpPr>
            <a:cxnSpLocks/>
            <a:stCxn id="37" idx="6"/>
            <a:endCxn id="76" idx="2"/>
          </p:cNvCxnSpPr>
          <p:nvPr/>
        </p:nvCxnSpPr>
        <p:spPr>
          <a:xfrm>
            <a:off x="3678566" y="1626677"/>
            <a:ext cx="368731" cy="1180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961B1C5D-406A-7441-B687-8E18ADA7209C}"/>
              </a:ext>
            </a:extLst>
          </p:cNvPr>
          <p:cNvSpPr/>
          <p:nvPr/>
        </p:nvSpPr>
        <p:spPr>
          <a:xfrm>
            <a:off x="4779005" y="1446109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027A70E-7133-5F48-9426-3C401F66796C}"/>
              </a:ext>
            </a:extLst>
          </p:cNvPr>
          <p:cNvSpPr/>
          <p:nvPr/>
        </p:nvSpPr>
        <p:spPr>
          <a:xfrm>
            <a:off x="4779005" y="2036637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7B9D900-A35D-554E-ACBD-C4A314423897}"/>
              </a:ext>
            </a:extLst>
          </p:cNvPr>
          <p:cNvSpPr/>
          <p:nvPr/>
        </p:nvSpPr>
        <p:spPr>
          <a:xfrm>
            <a:off x="4767895" y="2627165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096B367-68FD-BB4B-9BC2-26CD7E0299F5}"/>
              </a:ext>
            </a:extLst>
          </p:cNvPr>
          <p:cNvSpPr/>
          <p:nvPr/>
        </p:nvSpPr>
        <p:spPr>
          <a:xfrm>
            <a:off x="5510713" y="1446109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C4764E7-FD30-BB43-BE13-0D630FF54A53}"/>
              </a:ext>
            </a:extLst>
          </p:cNvPr>
          <p:cNvSpPr/>
          <p:nvPr/>
        </p:nvSpPr>
        <p:spPr>
          <a:xfrm>
            <a:off x="5510713" y="2036637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C7E5339-07AB-244D-9982-D4AF18DD2DAE}"/>
              </a:ext>
            </a:extLst>
          </p:cNvPr>
          <p:cNvSpPr/>
          <p:nvPr/>
        </p:nvSpPr>
        <p:spPr>
          <a:xfrm>
            <a:off x="5499603" y="2627165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BD5FA98-B9F6-A545-90BD-50D14A2FC12F}"/>
              </a:ext>
            </a:extLst>
          </p:cNvPr>
          <p:cNvSpPr/>
          <p:nvPr/>
        </p:nvSpPr>
        <p:spPr>
          <a:xfrm>
            <a:off x="6236778" y="1446109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FCCDCAB-7768-E74A-892F-BFA9400F5EAA}"/>
              </a:ext>
            </a:extLst>
          </p:cNvPr>
          <p:cNvSpPr/>
          <p:nvPr/>
        </p:nvSpPr>
        <p:spPr>
          <a:xfrm>
            <a:off x="6225668" y="2036637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46DCC0B-08E9-9D4C-AECF-A2DF8678BEEE}"/>
              </a:ext>
            </a:extLst>
          </p:cNvPr>
          <p:cNvCxnSpPr>
            <a:cxnSpLocks/>
            <a:endCxn id="110" idx="2"/>
          </p:cNvCxnSpPr>
          <p:nvPr/>
        </p:nvCxnSpPr>
        <p:spPr>
          <a:xfrm>
            <a:off x="4404631" y="1624776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7641ECD-CFAA-3045-9539-F8B54507080F}"/>
              </a:ext>
            </a:extLst>
          </p:cNvPr>
          <p:cNvCxnSpPr>
            <a:cxnSpLocks/>
            <a:stCxn id="110" idx="6"/>
            <a:endCxn id="113" idx="2"/>
          </p:cNvCxnSpPr>
          <p:nvPr/>
        </p:nvCxnSpPr>
        <p:spPr>
          <a:xfrm>
            <a:off x="5136339" y="1624776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3B80F9F-B974-5145-9B2C-6EBCEA77B542}"/>
              </a:ext>
            </a:extLst>
          </p:cNvPr>
          <p:cNvCxnSpPr/>
          <p:nvPr/>
        </p:nvCxnSpPr>
        <p:spPr>
          <a:xfrm>
            <a:off x="4404631" y="2215304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7535C24-C582-B04A-BE0A-4D2B62517931}"/>
              </a:ext>
            </a:extLst>
          </p:cNvPr>
          <p:cNvCxnSpPr>
            <a:cxnSpLocks/>
            <a:stCxn id="111" idx="6"/>
            <a:endCxn id="114" idx="2"/>
          </p:cNvCxnSpPr>
          <p:nvPr/>
        </p:nvCxnSpPr>
        <p:spPr>
          <a:xfrm>
            <a:off x="5136339" y="2215304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5980210-E1C2-E747-8B5E-3D85AD073290}"/>
              </a:ext>
            </a:extLst>
          </p:cNvPr>
          <p:cNvCxnSpPr>
            <a:cxnSpLocks/>
            <a:stCxn id="113" idx="6"/>
            <a:endCxn id="116" idx="2"/>
          </p:cNvCxnSpPr>
          <p:nvPr/>
        </p:nvCxnSpPr>
        <p:spPr>
          <a:xfrm>
            <a:off x="5868047" y="1624776"/>
            <a:ext cx="3687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F3328AA-41AA-0E49-920A-10CDB215C635}"/>
              </a:ext>
            </a:extLst>
          </p:cNvPr>
          <p:cNvCxnSpPr/>
          <p:nvPr/>
        </p:nvCxnSpPr>
        <p:spPr>
          <a:xfrm>
            <a:off x="4404631" y="2805832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7A51B3C-EE09-A647-83BD-DE4E0A45EAC9}"/>
              </a:ext>
            </a:extLst>
          </p:cNvPr>
          <p:cNvCxnSpPr>
            <a:cxnSpLocks/>
            <a:stCxn id="112" idx="6"/>
            <a:endCxn id="115" idx="2"/>
          </p:cNvCxnSpPr>
          <p:nvPr/>
        </p:nvCxnSpPr>
        <p:spPr>
          <a:xfrm>
            <a:off x="5125229" y="2805832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B0549E0-0644-3642-AF66-49D508E04C21}"/>
              </a:ext>
            </a:extLst>
          </p:cNvPr>
          <p:cNvCxnSpPr>
            <a:cxnSpLocks/>
            <a:stCxn id="114" idx="6"/>
            <a:endCxn id="117" idx="2"/>
          </p:cNvCxnSpPr>
          <p:nvPr/>
        </p:nvCxnSpPr>
        <p:spPr>
          <a:xfrm>
            <a:off x="5868047" y="2215304"/>
            <a:ext cx="3576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0C1B293-EC3B-B045-A5FA-3626BC00D2C8}"/>
              </a:ext>
            </a:extLst>
          </p:cNvPr>
          <p:cNvCxnSpPr>
            <a:cxnSpLocks/>
            <a:endCxn id="111" idx="2"/>
          </p:cNvCxnSpPr>
          <p:nvPr/>
        </p:nvCxnSpPr>
        <p:spPr>
          <a:xfrm>
            <a:off x="4404631" y="1624776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8535A7FC-AE27-A243-9F2F-3C576111B56A}"/>
              </a:ext>
            </a:extLst>
          </p:cNvPr>
          <p:cNvCxnSpPr>
            <a:cxnSpLocks/>
            <a:endCxn id="112" idx="2"/>
          </p:cNvCxnSpPr>
          <p:nvPr/>
        </p:nvCxnSpPr>
        <p:spPr>
          <a:xfrm>
            <a:off x="4404631" y="2215304"/>
            <a:ext cx="36326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9DA1D0F-BA5E-9246-90FF-60AE36BF5803}"/>
              </a:ext>
            </a:extLst>
          </p:cNvPr>
          <p:cNvCxnSpPr>
            <a:cxnSpLocks/>
            <a:stCxn id="110" idx="6"/>
            <a:endCxn id="114" idx="2"/>
          </p:cNvCxnSpPr>
          <p:nvPr/>
        </p:nvCxnSpPr>
        <p:spPr>
          <a:xfrm>
            <a:off x="5136339" y="1624776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65E957E-8CC6-7B43-B81A-AA3329140A80}"/>
              </a:ext>
            </a:extLst>
          </p:cNvPr>
          <p:cNvCxnSpPr>
            <a:cxnSpLocks/>
            <a:stCxn id="111" idx="6"/>
            <a:endCxn id="115" idx="2"/>
          </p:cNvCxnSpPr>
          <p:nvPr/>
        </p:nvCxnSpPr>
        <p:spPr>
          <a:xfrm>
            <a:off x="5136339" y="2215304"/>
            <a:ext cx="36326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A683F02A-57E8-A842-9C75-0B19A4FFB9DD}"/>
              </a:ext>
            </a:extLst>
          </p:cNvPr>
          <p:cNvCxnSpPr>
            <a:cxnSpLocks/>
            <a:endCxn id="112" idx="2"/>
          </p:cNvCxnSpPr>
          <p:nvPr/>
        </p:nvCxnSpPr>
        <p:spPr>
          <a:xfrm>
            <a:off x="4404631" y="1624776"/>
            <a:ext cx="363264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47755AE-B14F-0849-BEB3-F23CEF9857DF}"/>
              </a:ext>
            </a:extLst>
          </p:cNvPr>
          <p:cNvCxnSpPr>
            <a:cxnSpLocks/>
            <a:stCxn id="110" idx="6"/>
            <a:endCxn id="115" idx="2"/>
          </p:cNvCxnSpPr>
          <p:nvPr/>
        </p:nvCxnSpPr>
        <p:spPr>
          <a:xfrm>
            <a:off x="5136339" y="1624776"/>
            <a:ext cx="363264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004539C-635E-4443-AC50-998A3162E148}"/>
              </a:ext>
            </a:extLst>
          </p:cNvPr>
          <p:cNvCxnSpPr>
            <a:cxnSpLocks/>
            <a:stCxn id="113" idx="6"/>
            <a:endCxn id="117" idx="2"/>
          </p:cNvCxnSpPr>
          <p:nvPr/>
        </p:nvCxnSpPr>
        <p:spPr>
          <a:xfrm>
            <a:off x="5868047" y="1624776"/>
            <a:ext cx="357621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6EA1923-9B46-6747-9D36-8A2FB38CAAEE}"/>
              </a:ext>
            </a:extLst>
          </p:cNvPr>
          <p:cNvCxnSpPr>
            <a:cxnSpLocks/>
            <a:endCxn id="110" idx="2"/>
          </p:cNvCxnSpPr>
          <p:nvPr/>
        </p:nvCxnSpPr>
        <p:spPr>
          <a:xfrm flipV="1">
            <a:off x="4404631" y="1624776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A297290-AF89-3244-A535-6875A556135E}"/>
              </a:ext>
            </a:extLst>
          </p:cNvPr>
          <p:cNvCxnSpPr>
            <a:cxnSpLocks/>
            <a:stCxn id="111" idx="6"/>
            <a:endCxn id="113" idx="2"/>
          </p:cNvCxnSpPr>
          <p:nvPr/>
        </p:nvCxnSpPr>
        <p:spPr>
          <a:xfrm flipV="1">
            <a:off x="5136339" y="1624776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212E7323-1175-0A46-9FA9-220525E7B9ED}"/>
              </a:ext>
            </a:extLst>
          </p:cNvPr>
          <p:cNvCxnSpPr>
            <a:cxnSpLocks/>
          </p:cNvCxnSpPr>
          <p:nvPr/>
        </p:nvCxnSpPr>
        <p:spPr>
          <a:xfrm flipV="1">
            <a:off x="4406517" y="2213403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ADF5695F-A9C0-B449-A339-9A4FD642047C}"/>
              </a:ext>
            </a:extLst>
          </p:cNvPr>
          <p:cNvCxnSpPr>
            <a:cxnSpLocks/>
            <a:endCxn id="110" idx="2"/>
          </p:cNvCxnSpPr>
          <p:nvPr/>
        </p:nvCxnSpPr>
        <p:spPr>
          <a:xfrm flipV="1">
            <a:off x="4393521" y="1624776"/>
            <a:ext cx="385484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7EE7B62C-2D9E-B344-927F-7207A5AFD0CB}"/>
              </a:ext>
            </a:extLst>
          </p:cNvPr>
          <p:cNvCxnSpPr>
            <a:cxnSpLocks/>
            <a:stCxn id="112" idx="6"/>
            <a:endCxn id="114" idx="2"/>
          </p:cNvCxnSpPr>
          <p:nvPr/>
        </p:nvCxnSpPr>
        <p:spPr>
          <a:xfrm flipV="1">
            <a:off x="5125229" y="2215304"/>
            <a:ext cx="38548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9666CF2-1B8B-5A47-88FC-091DF5CD72CE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 flipV="1">
            <a:off x="5125229" y="1624776"/>
            <a:ext cx="385484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081F46E-5A23-6A42-8169-987C61B4998D}"/>
              </a:ext>
            </a:extLst>
          </p:cNvPr>
          <p:cNvCxnSpPr>
            <a:cxnSpLocks/>
            <a:stCxn id="114" idx="6"/>
            <a:endCxn id="116" idx="2"/>
          </p:cNvCxnSpPr>
          <p:nvPr/>
        </p:nvCxnSpPr>
        <p:spPr>
          <a:xfrm flipV="1">
            <a:off x="5868047" y="1624776"/>
            <a:ext cx="368731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A44FAD3-7CFC-B945-97E5-1435B5880918}"/>
              </a:ext>
            </a:extLst>
          </p:cNvPr>
          <p:cNvCxnSpPr>
            <a:cxnSpLocks/>
            <a:stCxn id="115" idx="6"/>
            <a:endCxn id="117" idx="2"/>
          </p:cNvCxnSpPr>
          <p:nvPr/>
        </p:nvCxnSpPr>
        <p:spPr>
          <a:xfrm flipV="1">
            <a:off x="5856937" y="2215304"/>
            <a:ext cx="368731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0DC9C3A-FEAB-F049-BAF6-5AB551701C2A}"/>
              </a:ext>
            </a:extLst>
          </p:cNvPr>
          <p:cNvCxnSpPr>
            <a:cxnSpLocks/>
            <a:stCxn id="115" idx="6"/>
            <a:endCxn id="116" idx="2"/>
          </p:cNvCxnSpPr>
          <p:nvPr/>
        </p:nvCxnSpPr>
        <p:spPr>
          <a:xfrm flipV="1">
            <a:off x="5856937" y="1624776"/>
            <a:ext cx="379841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379FF17C-A846-2C47-B1B7-7E5E9A7B48B3}"/>
              </a:ext>
            </a:extLst>
          </p:cNvPr>
          <p:cNvSpPr/>
          <p:nvPr/>
        </p:nvSpPr>
        <p:spPr>
          <a:xfrm>
            <a:off x="6236778" y="2626131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37BA0E77-76AB-F640-A51D-AB5DFC2AC4EF}"/>
              </a:ext>
            </a:extLst>
          </p:cNvPr>
          <p:cNvCxnSpPr>
            <a:cxnSpLocks/>
            <a:stCxn id="115" idx="6"/>
            <a:endCxn id="142" idx="2"/>
          </p:cNvCxnSpPr>
          <p:nvPr/>
        </p:nvCxnSpPr>
        <p:spPr>
          <a:xfrm flipV="1">
            <a:off x="5856937" y="2804798"/>
            <a:ext cx="379841" cy="10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0D7A7A5-B3EF-DE4F-A090-2216C189607C}"/>
              </a:ext>
            </a:extLst>
          </p:cNvPr>
          <p:cNvCxnSpPr>
            <a:cxnSpLocks/>
            <a:stCxn id="114" idx="6"/>
            <a:endCxn id="142" idx="2"/>
          </p:cNvCxnSpPr>
          <p:nvPr/>
        </p:nvCxnSpPr>
        <p:spPr>
          <a:xfrm>
            <a:off x="5868047" y="2215304"/>
            <a:ext cx="368731" cy="589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9A584AA-514E-F54C-9A8D-C1B740B03DB4}"/>
              </a:ext>
            </a:extLst>
          </p:cNvPr>
          <p:cNvCxnSpPr>
            <a:cxnSpLocks/>
            <a:stCxn id="113" idx="6"/>
            <a:endCxn id="142" idx="2"/>
          </p:cNvCxnSpPr>
          <p:nvPr/>
        </p:nvCxnSpPr>
        <p:spPr>
          <a:xfrm>
            <a:off x="5868047" y="1624776"/>
            <a:ext cx="368731" cy="1180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7A8578F3-4DB0-AF4A-A0EC-77FA14B677EA}"/>
              </a:ext>
            </a:extLst>
          </p:cNvPr>
          <p:cNvSpPr/>
          <p:nvPr/>
        </p:nvSpPr>
        <p:spPr>
          <a:xfrm>
            <a:off x="6965085" y="1444208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F015F281-8F73-9941-96EB-8CCFF0A4C2C4}"/>
              </a:ext>
            </a:extLst>
          </p:cNvPr>
          <p:cNvSpPr/>
          <p:nvPr/>
        </p:nvSpPr>
        <p:spPr>
          <a:xfrm>
            <a:off x="6965085" y="2034736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E549AB93-6AD8-324C-BBB8-9CADFC1721FB}"/>
              </a:ext>
            </a:extLst>
          </p:cNvPr>
          <p:cNvSpPr/>
          <p:nvPr/>
        </p:nvSpPr>
        <p:spPr>
          <a:xfrm>
            <a:off x="6953975" y="2625264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A903F0D0-3D90-0B4F-8986-25B5CBCFBF1B}"/>
              </a:ext>
            </a:extLst>
          </p:cNvPr>
          <p:cNvSpPr/>
          <p:nvPr/>
        </p:nvSpPr>
        <p:spPr>
          <a:xfrm>
            <a:off x="7696793" y="1444208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D1E9F3D-8076-6D4B-BD66-A519A8BEED9F}"/>
              </a:ext>
            </a:extLst>
          </p:cNvPr>
          <p:cNvSpPr/>
          <p:nvPr/>
        </p:nvSpPr>
        <p:spPr>
          <a:xfrm>
            <a:off x="7696793" y="2034736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192EC1F-5AD4-4744-9B13-A6F81851A964}"/>
              </a:ext>
            </a:extLst>
          </p:cNvPr>
          <p:cNvSpPr/>
          <p:nvPr/>
        </p:nvSpPr>
        <p:spPr>
          <a:xfrm>
            <a:off x="7685683" y="2625264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932E190-7608-E546-B5F4-24A0A5CCCB9D}"/>
              </a:ext>
            </a:extLst>
          </p:cNvPr>
          <p:cNvSpPr/>
          <p:nvPr/>
        </p:nvSpPr>
        <p:spPr>
          <a:xfrm>
            <a:off x="8422858" y="1444208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7A748C45-7EC9-3A4D-A166-47877CF64A06}"/>
              </a:ext>
            </a:extLst>
          </p:cNvPr>
          <p:cNvSpPr/>
          <p:nvPr/>
        </p:nvSpPr>
        <p:spPr>
          <a:xfrm>
            <a:off x="8411748" y="2034736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53131FE4-BA28-3A48-BCDD-801F41208167}"/>
              </a:ext>
            </a:extLst>
          </p:cNvPr>
          <p:cNvCxnSpPr>
            <a:cxnSpLocks/>
            <a:endCxn id="146" idx="2"/>
          </p:cNvCxnSpPr>
          <p:nvPr/>
        </p:nvCxnSpPr>
        <p:spPr>
          <a:xfrm>
            <a:off x="6590711" y="1622875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038BE4B-2076-A747-A3FF-8D0C6A36DD15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7322419" y="1622875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C2C76EDB-ACAB-E242-BFC5-6C1B9DE84208}"/>
              </a:ext>
            </a:extLst>
          </p:cNvPr>
          <p:cNvCxnSpPr/>
          <p:nvPr/>
        </p:nvCxnSpPr>
        <p:spPr>
          <a:xfrm>
            <a:off x="6590711" y="2213403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06B6A20A-B776-5946-A3D6-8FABC7D1391C}"/>
              </a:ext>
            </a:extLst>
          </p:cNvPr>
          <p:cNvCxnSpPr>
            <a:cxnSpLocks/>
            <a:stCxn id="147" idx="6"/>
            <a:endCxn id="150" idx="2"/>
          </p:cNvCxnSpPr>
          <p:nvPr/>
        </p:nvCxnSpPr>
        <p:spPr>
          <a:xfrm>
            <a:off x="7322419" y="2213403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16A9998-0B7F-5E41-B774-5A89059981A5}"/>
              </a:ext>
            </a:extLst>
          </p:cNvPr>
          <p:cNvCxnSpPr>
            <a:cxnSpLocks/>
            <a:stCxn id="149" idx="6"/>
            <a:endCxn id="152" idx="2"/>
          </p:cNvCxnSpPr>
          <p:nvPr/>
        </p:nvCxnSpPr>
        <p:spPr>
          <a:xfrm>
            <a:off x="8054127" y="1622875"/>
            <a:ext cx="3687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D7C038-E269-4F41-A25F-D32494D9E2D6}"/>
              </a:ext>
            </a:extLst>
          </p:cNvPr>
          <p:cNvCxnSpPr/>
          <p:nvPr/>
        </p:nvCxnSpPr>
        <p:spPr>
          <a:xfrm>
            <a:off x="6590711" y="2803931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7CF4A1D-CF14-E043-B762-E25F3062D48A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7311309" y="2803931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A5377E94-F386-2747-810B-FCC037FCCDB0}"/>
              </a:ext>
            </a:extLst>
          </p:cNvPr>
          <p:cNvCxnSpPr>
            <a:cxnSpLocks/>
            <a:stCxn id="150" idx="6"/>
            <a:endCxn id="153" idx="2"/>
          </p:cNvCxnSpPr>
          <p:nvPr/>
        </p:nvCxnSpPr>
        <p:spPr>
          <a:xfrm>
            <a:off x="8054127" y="2213403"/>
            <a:ext cx="3576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2495E1D-7BAD-3F4F-BA39-12F79CC47778}"/>
              </a:ext>
            </a:extLst>
          </p:cNvPr>
          <p:cNvCxnSpPr>
            <a:cxnSpLocks/>
            <a:endCxn id="147" idx="2"/>
          </p:cNvCxnSpPr>
          <p:nvPr/>
        </p:nvCxnSpPr>
        <p:spPr>
          <a:xfrm>
            <a:off x="6590711" y="1622875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F6BA1C5-C34F-DB42-94F0-5EDFA6C21C08}"/>
              </a:ext>
            </a:extLst>
          </p:cNvPr>
          <p:cNvCxnSpPr>
            <a:cxnSpLocks/>
            <a:endCxn id="148" idx="2"/>
          </p:cNvCxnSpPr>
          <p:nvPr/>
        </p:nvCxnSpPr>
        <p:spPr>
          <a:xfrm>
            <a:off x="6590711" y="2213403"/>
            <a:ext cx="36326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13E778A5-3203-6949-BBF0-ACDBE14C3162}"/>
              </a:ext>
            </a:extLst>
          </p:cNvPr>
          <p:cNvCxnSpPr>
            <a:cxnSpLocks/>
            <a:stCxn id="146" idx="6"/>
            <a:endCxn id="150" idx="2"/>
          </p:cNvCxnSpPr>
          <p:nvPr/>
        </p:nvCxnSpPr>
        <p:spPr>
          <a:xfrm>
            <a:off x="7322419" y="1622875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022EDDA-BFAA-DA4C-8667-7DC4822F4CC9}"/>
              </a:ext>
            </a:extLst>
          </p:cNvPr>
          <p:cNvCxnSpPr>
            <a:cxnSpLocks/>
            <a:stCxn id="147" idx="6"/>
            <a:endCxn id="151" idx="2"/>
          </p:cNvCxnSpPr>
          <p:nvPr/>
        </p:nvCxnSpPr>
        <p:spPr>
          <a:xfrm>
            <a:off x="7322419" y="2213403"/>
            <a:ext cx="36326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9E24C7FA-0B6C-914D-9AB1-525D883FCFA8}"/>
              </a:ext>
            </a:extLst>
          </p:cNvPr>
          <p:cNvCxnSpPr>
            <a:cxnSpLocks/>
            <a:endCxn id="148" idx="2"/>
          </p:cNvCxnSpPr>
          <p:nvPr/>
        </p:nvCxnSpPr>
        <p:spPr>
          <a:xfrm>
            <a:off x="6590711" y="1622875"/>
            <a:ext cx="363264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2047779-EB8C-4A45-831B-4E5650CBA7B3}"/>
              </a:ext>
            </a:extLst>
          </p:cNvPr>
          <p:cNvCxnSpPr>
            <a:cxnSpLocks/>
            <a:stCxn id="146" idx="6"/>
            <a:endCxn id="151" idx="2"/>
          </p:cNvCxnSpPr>
          <p:nvPr/>
        </p:nvCxnSpPr>
        <p:spPr>
          <a:xfrm>
            <a:off x="7322419" y="1622875"/>
            <a:ext cx="363264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3AA241-2BF3-BF4C-9FEC-BA9E4A5159C4}"/>
              </a:ext>
            </a:extLst>
          </p:cNvPr>
          <p:cNvCxnSpPr>
            <a:cxnSpLocks/>
            <a:stCxn id="149" idx="6"/>
            <a:endCxn id="153" idx="2"/>
          </p:cNvCxnSpPr>
          <p:nvPr/>
        </p:nvCxnSpPr>
        <p:spPr>
          <a:xfrm>
            <a:off x="8054127" y="1622875"/>
            <a:ext cx="357621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8867B94-D90E-6E4C-BA4A-205C78ABBC4B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6590711" y="1622875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93453B28-F91E-4C4E-926B-CFA6F89D3171}"/>
              </a:ext>
            </a:extLst>
          </p:cNvPr>
          <p:cNvCxnSpPr>
            <a:cxnSpLocks/>
            <a:stCxn id="147" idx="6"/>
            <a:endCxn id="149" idx="2"/>
          </p:cNvCxnSpPr>
          <p:nvPr/>
        </p:nvCxnSpPr>
        <p:spPr>
          <a:xfrm flipV="1">
            <a:off x="7322419" y="1622875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FDEC0657-B4BD-2249-BB51-52A0A0CFC620}"/>
              </a:ext>
            </a:extLst>
          </p:cNvPr>
          <p:cNvCxnSpPr>
            <a:cxnSpLocks/>
          </p:cNvCxnSpPr>
          <p:nvPr/>
        </p:nvCxnSpPr>
        <p:spPr>
          <a:xfrm flipV="1">
            <a:off x="6592597" y="2211502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FE3BBBA1-E033-3640-AD26-97B1BE5DE433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6579601" y="1622875"/>
            <a:ext cx="385484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836F8042-91D8-E341-B0B3-D10C56AF0626}"/>
              </a:ext>
            </a:extLst>
          </p:cNvPr>
          <p:cNvCxnSpPr>
            <a:cxnSpLocks/>
            <a:stCxn id="148" idx="6"/>
            <a:endCxn id="150" idx="2"/>
          </p:cNvCxnSpPr>
          <p:nvPr/>
        </p:nvCxnSpPr>
        <p:spPr>
          <a:xfrm flipV="1">
            <a:off x="7311309" y="2213403"/>
            <a:ext cx="38548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0B21A011-6B71-CC4A-8DFE-082E2A1F4694}"/>
              </a:ext>
            </a:extLst>
          </p:cNvPr>
          <p:cNvCxnSpPr>
            <a:cxnSpLocks/>
            <a:stCxn id="148" idx="6"/>
            <a:endCxn id="149" idx="2"/>
          </p:cNvCxnSpPr>
          <p:nvPr/>
        </p:nvCxnSpPr>
        <p:spPr>
          <a:xfrm flipV="1">
            <a:off x="7311309" y="1622875"/>
            <a:ext cx="385484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E8A056B-C4AF-2F48-B617-043F1400546B}"/>
              </a:ext>
            </a:extLst>
          </p:cNvPr>
          <p:cNvCxnSpPr>
            <a:cxnSpLocks/>
            <a:stCxn id="150" idx="6"/>
            <a:endCxn id="152" idx="2"/>
          </p:cNvCxnSpPr>
          <p:nvPr/>
        </p:nvCxnSpPr>
        <p:spPr>
          <a:xfrm flipV="1">
            <a:off x="8054127" y="1622875"/>
            <a:ext cx="368731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B75805F-E366-534C-8BF9-F076C9FDD0FF}"/>
              </a:ext>
            </a:extLst>
          </p:cNvPr>
          <p:cNvCxnSpPr>
            <a:cxnSpLocks/>
            <a:stCxn id="151" idx="6"/>
            <a:endCxn id="153" idx="2"/>
          </p:cNvCxnSpPr>
          <p:nvPr/>
        </p:nvCxnSpPr>
        <p:spPr>
          <a:xfrm flipV="1">
            <a:off x="8043017" y="2213403"/>
            <a:ext cx="368731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369978D3-109C-274B-8707-6DBA062284AC}"/>
              </a:ext>
            </a:extLst>
          </p:cNvPr>
          <p:cNvCxnSpPr>
            <a:cxnSpLocks/>
            <a:stCxn id="151" idx="6"/>
            <a:endCxn id="152" idx="2"/>
          </p:cNvCxnSpPr>
          <p:nvPr/>
        </p:nvCxnSpPr>
        <p:spPr>
          <a:xfrm flipV="1">
            <a:off x="8043017" y="1622875"/>
            <a:ext cx="379841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FD68BB62-BE83-C246-B5C1-178F9B4AC208}"/>
              </a:ext>
            </a:extLst>
          </p:cNvPr>
          <p:cNvSpPr/>
          <p:nvPr/>
        </p:nvSpPr>
        <p:spPr>
          <a:xfrm>
            <a:off x="8422858" y="2624230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67B9F7C-319E-3D4F-962D-6C02E1D49416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 flipV="1">
            <a:off x="8043017" y="2802897"/>
            <a:ext cx="379841" cy="10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1D5645E-9406-8D43-AF67-3337AEF84665}"/>
              </a:ext>
            </a:extLst>
          </p:cNvPr>
          <p:cNvCxnSpPr>
            <a:cxnSpLocks/>
            <a:stCxn id="150" idx="6"/>
            <a:endCxn id="178" idx="2"/>
          </p:cNvCxnSpPr>
          <p:nvPr/>
        </p:nvCxnSpPr>
        <p:spPr>
          <a:xfrm>
            <a:off x="8054127" y="2213403"/>
            <a:ext cx="368731" cy="589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02ED46E-8674-D843-9D3B-0FE2D08C019C}"/>
              </a:ext>
            </a:extLst>
          </p:cNvPr>
          <p:cNvCxnSpPr>
            <a:cxnSpLocks/>
            <a:stCxn id="149" idx="6"/>
            <a:endCxn id="178" idx="2"/>
          </p:cNvCxnSpPr>
          <p:nvPr/>
        </p:nvCxnSpPr>
        <p:spPr>
          <a:xfrm>
            <a:off x="8054127" y="1622875"/>
            <a:ext cx="368731" cy="1180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>
            <a:extLst>
              <a:ext uri="{FF2B5EF4-FFF2-40B4-BE49-F238E27FC236}">
                <a16:creationId xmlns:a16="http://schemas.microsoft.com/office/drawing/2014/main" id="{CE8BB271-B0DD-4C47-85D7-C02A56CF8A04}"/>
              </a:ext>
            </a:extLst>
          </p:cNvPr>
          <p:cNvSpPr/>
          <p:nvPr/>
        </p:nvSpPr>
        <p:spPr>
          <a:xfrm>
            <a:off x="9148636" y="1442307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98DEFF11-DF74-BC4F-A15C-62F5F4C0DC56}"/>
              </a:ext>
            </a:extLst>
          </p:cNvPr>
          <p:cNvSpPr/>
          <p:nvPr/>
        </p:nvSpPr>
        <p:spPr>
          <a:xfrm>
            <a:off x="9137526" y="2032835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E1DDE971-AEE5-4549-8EDF-712FF871AD59}"/>
              </a:ext>
            </a:extLst>
          </p:cNvPr>
          <p:cNvCxnSpPr>
            <a:cxnSpLocks/>
            <a:endCxn id="182" idx="2"/>
          </p:cNvCxnSpPr>
          <p:nvPr/>
        </p:nvCxnSpPr>
        <p:spPr>
          <a:xfrm>
            <a:off x="8779905" y="1620974"/>
            <a:ext cx="3687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BB1B9C7-81CB-F64B-8E87-E60BA0EC6DC1}"/>
              </a:ext>
            </a:extLst>
          </p:cNvPr>
          <p:cNvCxnSpPr>
            <a:cxnSpLocks/>
            <a:endCxn id="183" idx="2"/>
          </p:cNvCxnSpPr>
          <p:nvPr/>
        </p:nvCxnSpPr>
        <p:spPr>
          <a:xfrm>
            <a:off x="8779905" y="2211502"/>
            <a:ext cx="3576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B17987CC-28A5-EA4E-96CF-AC223D3D5AB7}"/>
              </a:ext>
            </a:extLst>
          </p:cNvPr>
          <p:cNvCxnSpPr>
            <a:cxnSpLocks/>
            <a:endCxn id="183" idx="2"/>
          </p:cNvCxnSpPr>
          <p:nvPr/>
        </p:nvCxnSpPr>
        <p:spPr>
          <a:xfrm>
            <a:off x="8779905" y="1620974"/>
            <a:ext cx="357621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ABE2ED-9C33-344F-B980-7D85DDC596A7}"/>
              </a:ext>
            </a:extLst>
          </p:cNvPr>
          <p:cNvCxnSpPr>
            <a:cxnSpLocks/>
            <a:endCxn id="182" idx="2"/>
          </p:cNvCxnSpPr>
          <p:nvPr/>
        </p:nvCxnSpPr>
        <p:spPr>
          <a:xfrm flipV="1">
            <a:off x="8779905" y="1620974"/>
            <a:ext cx="368731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1B5DB72-17C5-5647-AA4E-D19156157081}"/>
              </a:ext>
            </a:extLst>
          </p:cNvPr>
          <p:cNvCxnSpPr>
            <a:cxnSpLocks/>
            <a:endCxn id="183" idx="2"/>
          </p:cNvCxnSpPr>
          <p:nvPr/>
        </p:nvCxnSpPr>
        <p:spPr>
          <a:xfrm flipV="1">
            <a:off x="8768795" y="2211502"/>
            <a:ext cx="368731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7B79710-2889-E34F-890D-47E54474EE8F}"/>
              </a:ext>
            </a:extLst>
          </p:cNvPr>
          <p:cNvCxnSpPr>
            <a:cxnSpLocks/>
            <a:endCxn id="182" idx="2"/>
          </p:cNvCxnSpPr>
          <p:nvPr/>
        </p:nvCxnSpPr>
        <p:spPr>
          <a:xfrm flipV="1">
            <a:off x="8768795" y="1620974"/>
            <a:ext cx="379841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AC5A757D-EC36-9043-BA38-BAF2EDC61C40}"/>
              </a:ext>
            </a:extLst>
          </p:cNvPr>
          <p:cNvSpPr/>
          <p:nvPr/>
        </p:nvSpPr>
        <p:spPr>
          <a:xfrm>
            <a:off x="9148636" y="2622329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D3077385-66C0-5E4B-B461-BE449302D501}"/>
              </a:ext>
            </a:extLst>
          </p:cNvPr>
          <p:cNvCxnSpPr>
            <a:cxnSpLocks/>
            <a:endCxn id="190" idx="2"/>
          </p:cNvCxnSpPr>
          <p:nvPr/>
        </p:nvCxnSpPr>
        <p:spPr>
          <a:xfrm flipV="1">
            <a:off x="8768795" y="2800996"/>
            <a:ext cx="379841" cy="10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F2DEB18D-8946-5F47-A3FE-1A39097CB2A8}"/>
              </a:ext>
            </a:extLst>
          </p:cNvPr>
          <p:cNvCxnSpPr>
            <a:cxnSpLocks/>
            <a:endCxn id="190" idx="2"/>
          </p:cNvCxnSpPr>
          <p:nvPr/>
        </p:nvCxnSpPr>
        <p:spPr>
          <a:xfrm>
            <a:off x="8779905" y="2211502"/>
            <a:ext cx="368731" cy="589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5C8351E3-07CF-EE45-A4C8-4DCB2E7E4E51}"/>
              </a:ext>
            </a:extLst>
          </p:cNvPr>
          <p:cNvCxnSpPr>
            <a:cxnSpLocks/>
            <a:endCxn id="190" idx="2"/>
          </p:cNvCxnSpPr>
          <p:nvPr/>
        </p:nvCxnSpPr>
        <p:spPr>
          <a:xfrm>
            <a:off x="8779905" y="1620974"/>
            <a:ext cx="368731" cy="1180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4D11102-E0B3-2542-91BE-20BC33ADDE74}"/>
              </a:ext>
            </a:extLst>
          </p:cNvPr>
          <p:cNvCxnSpPr>
            <a:cxnSpLocks/>
            <a:stCxn id="190" idx="6"/>
            <a:endCxn id="16" idx="2"/>
          </p:cNvCxnSpPr>
          <p:nvPr/>
        </p:nvCxnSpPr>
        <p:spPr>
          <a:xfrm flipV="1">
            <a:off x="9505970" y="2211502"/>
            <a:ext cx="338211" cy="589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79491616-FF05-B049-9E98-1B841E4AE698}"/>
                  </a:ext>
                </a:extLst>
              </p:cNvPr>
              <p:cNvSpPr txBox="1"/>
              <p:nvPr/>
            </p:nvSpPr>
            <p:spPr>
              <a:xfrm>
                <a:off x="941935" y="3226103"/>
                <a:ext cx="3451586" cy="38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simplicity,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79491616-FF05-B049-9E98-1B841E4A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35" y="3226103"/>
                <a:ext cx="3451586" cy="388311"/>
              </a:xfrm>
              <a:prstGeom prst="rect">
                <a:avLst/>
              </a:prstGeom>
              <a:blipFill>
                <a:blip r:embed="rId7"/>
                <a:stretch>
                  <a:fillRect l="-1099" t="-312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80259A13-25A5-2949-948C-5E8A632D4335}"/>
                  </a:ext>
                </a:extLst>
              </p:cNvPr>
              <p:cNvSpPr txBox="1"/>
              <p:nvPr/>
            </p:nvSpPr>
            <p:spPr>
              <a:xfrm>
                <a:off x="9863304" y="1669277"/>
                <a:ext cx="410818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80259A13-25A5-2949-948C-5E8A632D4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304" y="1669277"/>
                <a:ext cx="410818" cy="288797"/>
              </a:xfrm>
              <a:prstGeom prst="rect">
                <a:avLst/>
              </a:prstGeom>
              <a:blipFill>
                <a:blip r:embed="rId8"/>
                <a:stretch>
                  <a:fillRect l="-6061" t="-4167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2C1EB1C7-B0FC-7F48-8792-8BE20BC1447F}"/>
                  </a:ext>
                </a:extLst>
              </p:cNvPr>
              <p:cNvSpPr txBox="1"/>
              <p:nvPr/>
            </p:nvSpPr>
            <p:spPr>
              <a:xfrm>
                <a:off x="1542064" y="3753979"/>
                <a:ext cx="6088398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2C1EB1C7-B0FC-7F48-8792-8BE20BC14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064" y="3753979"/>
                <a:ext cx="6088398" cy="288797"/>
              </a:xfrm>
              <a:prstGeom prst="rect">
                <a:avLst/>
              </a:prstGeom>
              <a:blipFill>
                <a:blip r:embed="rId9"/>
                <a:stretch>
                  <a:fillRect t="-8696" r="-20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883C166C-8EA1-494E-9A83-8CFC4C7C0F6F}"/>
                  </a:ext>
                </a:extLst>
              </p:cNvPr>
              <p:cNvSpPr txBox="1"/>
              <p:nvPr/>
            </p:nvSpPr>
            <p:spPr>
              <a:xfrm>
                <a:off x="784543" y="4178044"/>
                <a:ext cx="2927083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it works fine</a:t>
                </a: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883C166C-8EA1-494E-9A83-8CFC4C7C0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43" y="4178044"/>
                <a:ext cx="2927083" cy="824906"/>
              </a:xfrm>
              <a:prstGeom prst="rect">
                <a:avLst/>
              </a:prstGeom>
              <a:blipFill>
                <a:blip r:embed="rId10"/>
                <a:stretch>
                  <a:fillRect l="-1732" r="-866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630DE50-F9E6-2B40-8182-70663A0DD3AD}"/>
                  </a:ext>
                </a:extLst>
              </p:cNvPr>
              <p:cNvSpPr txBox="1"/>
              <p:nvPr/>
            </p:nvSpPr>
            <p:spPr>
              <a:xfrm>
                <a:off x="3944249" y="4175524"/>
                <a:ext cx="2384179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630DE50-F9E6-2B40-8182-70663A0DD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249" y="4175524"/>
                <a:ext cx="2384179" cy="824906"/>
              </a:xfrm>
              <a:prstGeom prst="rect">
                <a:avLst/>
              </a:prstGeom>
              <a:blipFill>
                <a:blip r:embed="rId11"/>
                <a:stretch>
                  <a:fillRect l="-2128" r="-1064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FD9B8658-DA6D-9B43-86BB-34E317F1ABD7}"/>
                  </a:ext>
                </a:extLst>
              </p:cNvPr>
              <p:cNvSpPr txBox="1"/>
              <p:nvPr/>
            </p:nvSpPr>
            <p:spPr>
              <a:xfrm>
                <a:off x="6264371" y="4396406"/>
                <a:ext cx="1285224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FD9B8658-DA6D-9B43-86BB-34E317F1A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371" y="4396406"/>
                <a:ext cx="1285224" cy="3811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A38FB94C-E543-F840-A9C1-F05F653CA3FB}"/>
                  </a:ext>
                </a:extLst>
              </p:cNvPr>
              <p:cNvSpPr txBox="1"/>
              <p:nvPr/>
            </p:nvSpPr>
            <p:spPr>
              <a:xfrm>
                <a:off x="7719464" y="4165241"/>
                <a:ext cx="2913170" cy="830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A38FB94C-E543-F840-A9C1-F05F653CA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464" y="4165241"/>
                <a:ext cx="2913170" cy="830484"/>
              </a:xfrm>
              <a:prstGeom prst="rect">
                <a:avLst/>
              </a:prstGeom>
              <a:blipFill>
                <a:blip r:embed="rId13"/>
                <a:stretch>
                  <a:fillRect l="-1739" r="-870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CB7AFF9-2E1A-E240-B00C-C4FB1A64224D}"/>
                  </a:ext>
                </a:extLst>
              </p:cNvPr>
              <p:cNvSpPr txBox="1"/>
              <p:nvPr/>
            </p:nvSpPr>
            <p:spPr>
              <a:xfrm>
                <a:off x="10560167" y="4366562"/>
                <a:ext cx="1407052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CB7AFF9-2E1A-E240-B00C-C4FB1A642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167" y="4366562"/>
                <a:ext cx="1407052" cy="38113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544B0B8-DD1D-9E4A-B23B-7A79E8CCDA31}"/>
                  </a:ext>
                </a:extLst>
              </p:cNvPr>
              <p:cNvSpPr txBox="1"/>
              <p:nvPr/>
            </p:nvSpPr>
            <p:spPr>
              <a:xfrm>
                <a:off x="845626" y="5296246"/>
                <a:ext cx="6154057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544B0B8-DD1D-9E4A-B23B-7A79E8CCD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26" y="5296246"/>
                <a:ext cx="6154057" cy="288797"/>
              </a:xfrm>
              <a:prstGeom prst="rect">
                <a:avLst/>
              </a:prstGeom>
              <a:blipFill>
                <a:blip r:embed="rId15"/>
                <a:stretch>
                  <a:fillRect l="-1237" t="-8333" r="-206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Right Arrow 218">
            <a:extLst>
              <a:ext uri="{FF2B5EF4-FFF2-40B4-BE49-F238E27FC236}">
                <a16:creationId xmlns:a16="http://schemas.microsoft.com/office/drawing/2014/main" id="{F2CA2412-7178-FB4A-AA44-05A9A255EA41}"/>
              </a:ext>
            </a:extLst>
          </p:cNvPr>
          <p:cNvSpPr/>
          <p:nvPr/>
        </p:nvSpPr>
        <p:spPr>
          <a:xfrm>
            <a:off x="2679405" y="5837274"/>
            <a:ext cx="443530" cy="32961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775D7C4-8638-3045-BEA0-4EA8090E6E92}"/>
              </a:ext>
            </a:extLst>
          </p:cNvPr>
          <p:cNvSpPr txBox="1"/>
          <p:nvPr/>
        </p:nvSpPr>
        <p:spPr>
          <a:xfrm>
            <a:off x="3296565" y="5811119"/>
            <a:ext cx="511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is the </a:t>
            </a:r>
            <a:r>
              <a:rPr lang="en-US" b="1" dirty="0"/>
              <a:t>exponential</a:t>
            </a:r>
            <a:r>
              <a:rPr lang="en-US" dirty="0"/>
              <a:t> function of layer number</a:t>
            </a: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97BD06C2-CA54-4446-A0F9-A6F91F5DA9C6}"/>
              </a:ext>
            </a:extLst>
          </p:cNvPr>
          <p:cNvCxnSpPr/>
          <p:nvPr/>
        </p:nvCxnSpPr>
        <p:spPr>
          <a:xfrm flipV="1">
            <a:off x="8422858" y="5613991"/>
            <a:ext cx="434063" cy="382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139E90D-798E-6747-A6E8-00D4E401E6CF}"/>
              </a:ext>
            </a:extLst>
          </p:cNvPr>
          <p:cNvCxnSpPr>
            <a:cxnSpLocks/>
            <a:stCxn id="220" idx="3"/>
          </p:cNvCxnSpPr>
          <p:nvPr/>
        </p:nvCxnSpPr>
        <p:spPr>
          <a:xfrm>
            <a:off x="8411748" y="5995785"/>
            <a:ext cx="445173" cy="3605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2F3FA39D-4BC3-1F45-8F5B-29D0242BBA2C}"/>
              </a:ext>
            </a:extLst>
          </p:cNvPr>
          <p:cNvSpPr txBox="1"/>
          <p:nvPr/>
        </p:nvSpPr>
        <p:spPr>
          <a:xfrm>
            <a:off x="8914118" y="537822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Explode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BFCF9CE-C739-314B-B433-96A24F4AB0CD}"/>
              </a:ext>
            </a:extLst>
          </p:cNvPr>
          <p:cNvSpPr txBox="1"/>
          <p:nvPr/>
        </p:nvSpPr>
        <p:spPr>
          <a:xfrm>
            <a:off x="8923183" y="616568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Vanish</a:t>
            </a:r>
          </a:p>
        </p:txBody>
      </p:sp>
    </p:spTree>
    <p:extLst>
      <p:ext uri="{BB962C8B-B14F-4D97-AF65-F5344CB8AC3E}">
        <p14:creationId xmlns:p14="http://schemas.microsoft.com/office/powerpoint/2010/main" val="39311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/>
      <p:bldP spid="211" grpId="0"/>
      <p:bldP spid="212" grpId="0"/>
      <p:bldP spid="213" grpId="0"/>
      <p:bldP spid="214" grpId="0"/>
      <p:bldP spid="215" grpId="0"/>
      <p:bldP spid="216" grpId="0"/>
      <p:bldP spid="218" grpId="0"/>
      <p:bldP spid="219" grpId="0" animBg="1"/>
      <p:bldP spid="220" grpId="0"/>
      <p:bldP spid="226" grpId="0"/>
      <p:bldP spid="2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B3357-A043-E54B-9341-98A5076F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698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How to (partially) avoid vanishing and exploding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0DE3-25B3-0142-AFF2-6807F9252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48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Initialize weights properly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7C725-7A09-8D4B-8C45-336E36CC0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CD22-D1CB-5849-A83E-A29370860C16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77C4A-2E49-8643-9318-65DAB49B2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E6ACD-7B8D-BE45-BF0D-10A6A43F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BC2DC7-9A12-744F-86C1-0FD03E8E1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96C3F4A-9651-4944-B8C6-A469DF3AEC3B}"/>
              </a:ext>
            </a:extLst>
          </p:cNvPr>
          <p:cNvSpPr/>
          <p:nvPr/>
        </p:nvSpPr>
        <p:spPr>
          <a:xfrm>
            <a:off x="1581370" y="2085963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6A2462-0D0F-884B-922D-7506013F2E92}"/>
              </a:ext>
            </a:extLst>
          </p:cNvPr>
          <p:cNvSpPr/>
          <p:nvPr/>
        </p:nvSpPr>
        <p:spPr>
          <a:xfrm>
            <a:off x="1581370" y="2676491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A126DE-9F31-D148-A9E0-41434F7CBAFE}"/>
              </a:ext>
            </a:extLst>
          </p:cNvPr>
          <p:cNvSpPr/>
          <p:nvPr/>
        </p:nvSpPr>
        <p:spPr>
          <a:xfrm>
            <a:off x="1581370" y="3924504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2FCF11-2281-4546-A966-F0DC2D9377FF}"/>
              </a:ext>
            </a:extLst>
          </p:cNvPr>
          <p:cNvSpPr/>
          <p:nvPr/>
        </p:nvSpPr>
        <p:spPr>
          <a:xfrm>
            <a:off x="2313078" y="2676491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C13BC8-7875-B148-B397-6DF13CEEE447}"/>
              </a:ext>
            </a:extLst>
          </p:cNvPr>
          <p:cNvCxnSpPr/>
          <p:nvPr/>
        </p:nvCxnSpPr>
        <p:spPr>
          <a:xfrm>
            <a:off x="1938704" y="2855158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93D934-C76D-4F45-9BF5-7B7E230B1C0F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1938704" y="2264630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245452-3663-964C-871A-E872F3BF5DA8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1886374" y="2853258"/>
            <a:ext cx="428590" cy="1123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197CCD-78DD-4341-A7BA-4FF4D9AF98EE}"/>
                  </a:ext>
                </a:extLst>
              </p:cNvPr>
              <p:cNvSpPr txBox="1"/>
              <p:nvPr/>
            </p:nvSpPr>
            <p:spPr>
              <a:xfrm>
                <a:off x="1697520" y="3347449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197CCD-78DD-4341-A7BA-4FF4D9AF9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520" y="3347449"/>
                <a:ext cx="125034" cy="276999"/>
              </a:xfrm>
              <a:prstGeom prst="rect">
                <a:avLst/>
              </a:prstGeom>
              <a:blipFill>
                <a:blip r:embed="rId3"/>
                <a:stretch>
                  <a:fillRect l="-27273" r="-18182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68156E-A4E4-AE47-91E5-B9BB243DE385}"/>
                  </a:ext>
                </a:extLst>
              </p:cNvPr>
              <p:cNvSpPr txBox="1"/>
              <p:nvPr/>
            </p:nvSpPr>
            <p:spPr>
              <a:xfrm>
                <a:off x="979833" y="2016522"/>
                <a:ext cx="599651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68156E-A4E4-AE47-91E5-B9BB243DE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33" y="2016522"/>
                <a:ext cx="599651" cy="359522"/>
              </a:xfrm>
              <a:prstGeom prst="rect">
                <a:avLst/>
              </a:prstGeom>
              <a:blipFill>
                <a:blip r:embed="rId4"/>
                <a:stretch>
                  <a:fillRect l="-4167" t="-3448" r="-8333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E6F04E-6672-D84A-B16C-070FCCB47B7E}"/>
                  </a:ext>
                </a:extLst>
              </p:cNvPr>
              <p:cNvSpPr txBox="1"/>
              <p:nvPr/>
            </p:nvSpPr>
            <p:spPr>
              <a:xfrm>
                <a:off x="979832" y="2619256"/>
                <a:ext cx="599651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E6F04E-6672-D84A-B16C-070FCCB4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32" y="2619256"/>
                <a:ext cx="599651" cy="359522"/>
              </a:xfrm>
              <a:prstGeom prst="rect">
                <a:avLst/>
              </a:prstGeom>
              <a:blipFill>
                <a:blip r:embed="rId5"/>
                <a:stretch>
                  <a:fillRect l="-4167" t="-3333" r="-833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27D167-086A-2A47-A192-9444896C635D}"/>
                  </a:ext>
                </a:extLst>
              </p:cNvPr>
              <p:cNvSpPr txBox="1"/>
              <p:nvPr/>
            </p:nvSpPr>
            <p:spPr>
              <a:xfrm>
                <a:off x="979831" y="3852517"/>
                <a:ext cx="644600" cy="388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−1]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27D167-086A-2A47-A192-9444896C6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31" y="3852517"/>
                <a:ext cx="644600" cy="388568"/>
              </a:xfrm>
              <a:prstGeom prst="rect">
                <a:avLst/>
              </a:prstGeom>
              <a:blipFill>
                <a:blip r:embed="rId6"/>
                <a:stretch>
                  <a:fillRect l="-3846" r="-192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38E35B-2D7A-A046-9787-E11FC407C366}"/>
              </a:ext>
            </a:extLst>
          </p:cNvPr>
          <p:cNvCxnSpPr>
            <a:stCxn id="11" idx="6"/>
          </p:cNvCxnSpPr>
          <p:nvPr/>
        </p:nvCxnSpPr>
        <p:spPr>
          <a:xfrm flipV="1">
            <a:off x="2670412" y="2853258"/>
            <a:ext cx="404258" cy="1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5E1B39-3E03-184C-AFDC-02EF0EBE05E9}"/>
                  </a:ext>
                </a:extLst>
              </p:cNvPr>
              <p:cNvSpPr txBox="1"/>
              <p:nvPr/>
            </p:nvSpPr>
            <p:spPr>
              <a:xfrm>
                <a:off x="3276592" y="2057783"/>
                <a:ext cx="4310474" cy="388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−1]</m:t>
                              </m:r>
                            </m:sup>
                          </m:sSup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−1]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5E1B39-3E03-184C-AFDC-02EF0EBE0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592" y="2057783"/>
                <a:ext cx="4310474" cy="388568"/>
              </a:xfrm>
              <a:prstGeom prst="rect">
                <a:avLst/>
              </a:prstGeom>
              <a:blipFill>
                <a:blip r:embed="rId7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Arrow 23">
            <a:extLst>
              <a:ext uri="{FF2B5EF4-FFF2-40B4-BE49-F238E27FC236}">
                <a16:creationId xmlns:a16="http://schemas.microsoft.com/office/drawing/2014/main" id="{8B703896-9805-C04E-BC92-3B9CFCD2C3AA}"/>
              </a:ext>
            </a:extLst>
          </p:cNvPr>
          <p:cNvSpPr/>
          <p:nvPr/>
        </p:nvSpPr>
        <p:spPr>
          <a:xfrm>
            <a:off x="7907655" y="2082824"/>
            <a:ext cx="491490" cy="36361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7929FFC-A380-E741-BED2-0AF3C0426B11}"/>
                  </a:ext>
                </a:extLst>
              </p:cNvPr>
              <p:cNvSpPr txBox="1"/>
              <p:nvPr/>
            </p:nvSpPr>
            <p:spPr>
              <a:xfrm>
                <a:off x="8721048" y="1871097"/>
                <a:ext cx="3021372" cy="761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be small and has a variance close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−1]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7929FFC-A380-E741-BED2-0AF3C0426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048" y="1871097"/>
                <a:ext cx="3021372" cy="761940"/>
              </a:xfrm>
              <a:prstGeom prst="rect">
                <a:avLst/>
              </a:prstGeom>
              <a:blipFill>
                <a:blip r:embed="rId8"/>
                <a:stretch>
                  <a:fillRect l="-1674" t="-3279" r="-1674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C8DBDA2-125D-AB42-8C00-E0ED0C440658}"/>
              </a:ext>
            </a:extLst>
          </p:cNvPr>
          <p:cNvCxnSpPr/>
          <p:nvPr/>
        </p:nvCxnSpPr>
        <p:spPr>
          <a:xfrm>
            <a:off x="3463290" y="2853258"/>
            <a:ext cx="766717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36C57F2-E4C5-6E4F-8D64-F35E1A9F8CBC}"/>
              </a:ext>
            </a:extLst>
          </p:cNvPr>
          <p:cNvSpPr txBox="1"/>
          <p:nvPr/>
        </p:nvSpPr>
        <p:spPr>
          <a:xfrm>
            <a:off x="3257550" y="3097530"/>
            <a:ext cx="195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practice: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6C2453-449E-E94A-9457-7E5B42804ADC}"/>
                  </a:ext>
                </a:extLst>
              </p:cNvPr>
              <p:cNvSpPr txBox="1"/>
              <p:nvPr/>
            </p:nvSpPr>
            <p:spPr>
              <a:xfrm>
                <a:off x="5431829" y="3095718"/>
                <a:ext cx="4978479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np.random.randn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()*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np.sqrt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−1]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6C2453-449E-E94A-9457-7E5B4280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829" y="3095718"/>
                <a:ext cx="4978479" cy="392608"/>
              </a:xfrm>
              <a:prstGeom prst="rect">
                <a:avLst/>
              </a:prstGeom>
              <a:blipFill>
                <a:blip r:embed="rId9"/>
                <a:stretch>
                  <a:fillRect l="-1527" t="-3125" r="-1781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374F2D2B-81D4-4745-89A3-EA7DA2BBD64A}"/>
              </a:ext>
            </a:extLst>
          </p:cNvPr>
          <p:cNvSpPr txBox="1"/>
          <p:nvPr/>
        </p:nvSpPr>
        <p:spPr>
          <a:xfrm>
            <a:off x="8399145" y="3606619"/>
            <a:ext cx="215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“Xavier initialization”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43F801-150B-BE4D-B2FA-8E401C161D75}"/>
              </a:ext>
            </a:extLst>
          </p:cNvPr>
          <p:cNvSpPr txBox="1"/>
          <p:nvPr/>
        </p:nvSpPr>
        <p:spPr>
          <a:xfrm>
            <a:off x="2314261" y="4211485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ReLU</a:t>
            </a:r>
            <a:r>
              <a:rPr lang="en-US" dirty="0"/>
              <a:t> activation function: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B55E63-1F89-D041-BD7D-5812D775A123}"/>
                  </a:ext>
                </a:extLst>
              </p:cNvPr>
              <p:cNvSpPr txBox="1"/>
              <p:nvPr/>
            </p:nvSpPr>
            <p:spPr>
              <a:xfrm>
                <a:off x="5402700" y="4211485"/>
                <a:ext cx="4978479" cy="393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np.random.randn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()*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np.sqrt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−1]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B55E63-1F89-D041-BD7D-5812D775A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700" y="4211485"/>
                <a:ext cx="4978479" cy="393185"/>
              </a:xfrm>
              <a:prstGeom prst="rect">
                <a:avLst/>
              </a:prstGeom>
              <a:blipFill>
                <a:blip r:embed="rId10"/>
                <a:stretch>
                  <a:fillRect l="-1272" t="-3125" r="-1781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7558239-DC04-1E4E-B2DB-B822905B5CA6}"/>
              </a:ext>
            </a:extLst>
          </p:cNvPr>
          <p:cNvSpPr txBox="1"/>
          <p:nvPr/>
        </p:nvSpPr>
        <p:spPr>
          <a:xfrm>
            <a:off x="2313078" y="5038738"/>
            <a:ext cx="7141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proper initialization helps </a:t>
            </a:r>
            <a:r>
              <a:rPr lang="en-US" i="1" dirty="0"/>
              <a:t>reduce</a:t>
            </a:r>
            <a:r>
              <a:rPr lang="en-US" dirty="0"/>
              <a:t> vanishing and exploding gradients, but does not solve it all at once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4FF87E6-621C-CD4E-BB8C-C1AA4271843B}"/>
                  </a:ext>
                </a:extLst>
              </p:cNvPr>
              <p:cNvSpPr txBox="1"/>
              <p:nvPr/>
            </p:nvSpPr>
            <p:spPr>
              <a:xfrm>
                <a:off x="4455070" y="1280610"/>
                <a:ext cx="68437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4FF87E6-621C-CD4E-BB8C-C1AA42718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070" y="1280610"/>
                <a:ext cx="6843797" cy="246221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487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/>
      <p:bldP spid="28" grpId="0"/>
      <p:bldP spid="29" grpId="0"/>
      <p:bldP spid="30" grpId="0"/>
      <p:bldP spid="31" grpId="0"/>
      <p:bldP spid="32" grpId="0"/>
      <p:bldP spid="33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C1B56-44C2-1D43-91F9-3714D18A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B6ED1-DF44-314F-88BB-0B1FC4B3B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L2 regularization</a:t>
            </a:r>
          </a:p>
          <a:p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Dropout regularization</a:t>
            </a:r>
          </a:p>
          <a:p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Vanishing/Exploding gradients</a:t>
            </a:r>
          </a:p>
          <a:p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Gradient checking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7918C-DF38-934A-A81E-3CB05CEA7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F8D64-BC1A-A94E-8F17-32996BC4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17364-48A5-9346-92D1-9730226F3D04}" type="datetime1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49E83-C220-B94D-A918-C601279F5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A176B-EDCC-B944-8BA5-B13802D6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05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E1C0-0985-4042-9122-3B8AD6B6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08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Weight initialization in TensorFlow and </a:t>
            </a:r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PyTorch</a:t>
            </a:r>
            <a:endParaRPr lang="en-US" sz="36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A9BE-EB6B-3849-A224-52802A833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CD22-D1CB-5849-A83E-A29370860C16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370AC-ED9A-044D-9BC2-267D6C8FE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1F878-036D-1045-917A-EC8860916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DEC0D-7E63-6941-A3ED-7490B353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EC6063-11A5-F043-AA1E-EB0AFCD49072}"/>
              </a:ext>
            </a:extLst>
          </p:cNvPr>
          <p:cNvSpPr txBox="1"/>
          <p:nvPr/>
        </p:nvSpPr>
        <p:spPr>
          <a:xfrm>
            <a:off x="838200" y="1531620"/>
            <a:ext cx="629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TensorFlow: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tf.contrib.layers.xavier_initializer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CFB2D-A4F5-7443-934C-3F3292AF51BC}"/>
              </a:ext>
            </a:extLst>
          </p:cNvPr>
          <p:cNvSpPr txBox="1"/>
          <p:nvPr/>
        </p:nvSpPr>
        <p:spPr>
          <a:xfrm>
            <a:off x="1828800" y="2125980"/>
            <a:ext cx="7353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initializer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tf.contrib.layers.xavier_initializer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w1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tf.Variable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(initializer(w1_shape))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b1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tf.Variable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(initializer(b1_shape))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392F9E-58CE-1345-B5D2-7C4E19F01CAE}"/>
              </a:ext>
            </a:extLst>
          </p:cNvPr>
          <p:cNvSpPr txBox="1"/>
          <p:nvPr/>
        </p:nvSpPr>
        <p:spPr>
          <a:xfrm>
            <a:off x="838200" y="3398950"/>
            <a:ext cx="489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PyTorch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torch.nn.init.xavier_normal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5C0FF-97DB-A747-B859-9F0A344F6736}"/>
              </a:ext>
            </a:extLst>
          </p:cNvPr>
          <p:cNvSpPr txBox="1"/>
          <p:nvPr/>
        </p:nvSpPr>
        <p:spPr>
          <a:xfrm>
            <a:off x="1828800" y="4000440"/>
            <a:ext cx="3631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torch.empty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(3, 5)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nn.init.xavier_normal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_(w)</a:t>
            </a:r>
          </a:p>
        </p:txBody>
      </p:sp>
    </p:spTree>
    <p:extLst>
      <p:ext uri="{BB962C8B-B14F-4D97-AF65-F5344CB8AC3E}">
        <p14:creationId xmlns:p14="http://schemas.microsoft.com/office/powerpoint/2010/main" val="154035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529E-8910-154F-896E-2E4ED196E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Another way of dealing with exploding gradients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C9CDE-87EB-F649-A5D6-586F67815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CD22-D1CB-5849-A83E-A29370860C16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FF287-8861-9D48-B4DC-77092575F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FA94F-F0EB-064E-B867-F57A9B578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1E49F-5F14-C94D-8DFC-2D7063EA5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7DAD3B-3E88-A14D-8E06-2197034E9D02}"/>
              </a:ext>
            </a:extLst>
          </p:cNvPr>
          <p:cNvSpPr txBox="1"/>
          <p:nvPr/>
        </p:nvSpPr>
        <p:spPr>
          <a:xfrm>
            <a:off x="838200" y="1479905"/>
            <a:ext cx="503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Clipping</a:t>
            </a:r>
            <a:r>
              <a:rPr lang="en-US" dirty="0"/>
              <a:t>: Limit the magnitude of gradients manually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45E3E-8467-E84A-86E2-5BE6F662E177}"/>
              </a:ext>
            </a:extLst>
          </p:cNvPr>
          <p:cNvSpPr txBox="1"/>
          <p:nvPr/>
        </p:nvSpPr>
        <p:spPr>
          <a:xfrm>
            <a:off x="838200" y="2294226"/>
            <a:ext cx="619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TensorFlow: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tf.clip_by_norm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tf.clip_by_value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E9E0A-6152-A24E-9BE2-EC866BE84ED2}"/>
              </a:ext>
            </a:extLst>
          </p:cNvPr>
          <p:cNvSpPr txBox="1"/>
          <p:nvPr/>
        </p:nvSpPr>
        <p:spPr>
          <a:xfrm>
            <a:off x="1199546" y="2878189"/>
            <a:ext cx="103861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optimizer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tf.train.AdamOptimizer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gvs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optimizer.compute_gradients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(cost)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capped_gvs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[(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tf.clip_by_value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(grad, -1., 1.),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for grad,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gvs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train_op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optimizer.apply_gradients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capped_gvs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4441F-3254-0947-83C6-C57E6CCDC7F1}"/>
              </a:ext>
            </a:extLst>
          </p:cNvPr>
          <p:cNvSpPr txBox="1"/>
          <p:nvPr/>
        </p:nvSpPr>
        <p:spPr>
          <a:xfrm>
            <a:off x="845820" y="4663440"/>
            <a:ext cx="961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PyTorch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torch.nn.utils.clip_grad_norm</a:t>
            </a:r>
            <a:r>
              <a:rPr lang="en-US" dirty="0"/>
              <a:t> 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torch.nn.utils.clip_grad_value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83565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7F37-D326-4447-86CE-64E43C8A6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788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Gradient checking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0D452-C896-BB4A-8C62-2800B49F44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5414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How to check if your computation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𝑑𝑊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𝑑𝑏</m:t>
                    </m:r>
                  </m:oMath>
                </a14:m>
                <a:r>
                  <a:rPr lang="en-US" sz="2000" dirty="0"/>
                  <a:t> are correct?</a:t>
                </a:r>
              </a:p>
              <a:p>
                <a:pPr>
                  <a:buFont typeface="Wingdings" pitchFamily="2" charset="2"/>
                  <a:buChar char="§"/>
                </a:pPr>
                <a:endParaRPr lang="en-US" sz="20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Use a approximate way to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2000" dirty="0"/>
                  <a:t>, and compare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𝑑𝑊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𝑑𝑏</m:t>
                    </m:r>
                  </m:oMath>
                </a14:m>
                <a:r>
                  <a:rPr lang="en-US" sz="2000" dirty="0"/>
                  <a:t>, hoping they do not differ too much</a:t>
                </a:r>
              </a:p>
              <a:p>
                <a:pPr>
                  <a:buFont typeface="Wingdings" pitchFamily="2" charset="2"/>
                  <a:buChar char="§"/>
                </a:pPr>
                <a:endParaRPr lang="en-US" sz="20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Approximate: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endParaRPr lang="en-US" sz="20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Check 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𝑑𝑤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𝑑𝑏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0D452-C896-BB4A-8C62-2800B49F44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5414"/>
                <a:ext cx="10515600" cy="4351338"/>
              </a:xfrm>
              <a:blipFill>
                <a:blip r:embed="rId2"/>
                <a:stretch>
                  <a:fillRect l="-48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3CE30-460B-7147-9819-D2294ACDF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CD22-D1CB-5849-A83E-A29370860C16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0B2A7-83C5-A547-93C9-155DFCA8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A4360-E854-EB4D-AD22-536019A4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87DA90-2A52-9441-8FBC-5725BF699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7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633F5-11D4-A14C-9237-30FDA8CDF2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7641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Extract all 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2000" dirty="0"/>
                  <a:t>, and reshape into a long vector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000" dirty="0"/>
              </a:p>
              <a:p>
                <a:pPr>
                  <a:buFont typeface="Wingdings" pitchFamily="2" charset="2"/>
                  <a:buChar char="§"/>
                </a:pPr>
                <a:endParaRPr lang="en-US" sz="20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For 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, compute the approximated gradient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endParaRPr lang="en-US" sz="2000" dirty="0"/>
              </a:p>
              <a:p>
                <a:pPr>
                  <a:buFont typeface="Wingdings" pitchFamily="2" charset="2"/>
                  <a:buChar char="§"/>
                </a:pPr>
                <a:endParaRPr lang="en-US" sz="20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Compute the Euclidean distance between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(approximate)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(actual gradient computed from backprop), and normalize it</a:t>
                </a:r>
              </a:p>
              <a:p>
                <a:pPr>
                  <a:buFont typeface="Wingdings" pitchFamily="2" charset="2"/>
                  <a:buChar char="§"/>
                </a:pPr>
                <a:endParaRPr lang="en-US" sz="2000" dirty="0"/>
              </a:p>
              <a:p>
                <a:pP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Problematic values: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633F5-11D4-A14C-9237-30FDA8CDF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7641"/>
                <a:ext cx="10515600" cy="4351338"/>
              </a:xfrm>
              <a:blipFill>
                <a:blip r:embed="rId2"/>
                <a:stretch>
                  <a:fillRect l="-483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F26C8-401A-E346-A6A7-CDC5A29FD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CD22-D1CB-5849-A83E-A29370860C16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2608D-A55D-3A43-BD39-CA749BCFE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50B6D-6248-E14A-8764-95822BB3D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2CDF1-B86F-9E48-86AE-28E478FF2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0B61F88-FAA9-D94E-9E8E-5FC835DC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788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Gradient checking (how to)</a:t>
            </a:r>
          </a:p>
        </p:txBody>
      </p:sp>
    </p:spTree>
    <p:extLst>
      <p:ext uri="{BB962C8B-B14F-4D97-AF65-F5344CB8AC3E}">
        <p14:creationId xmlns:p14="http://schemas.microsoft.com/office/powerpoint/2010/main" val="368712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1717-9259-B64D-B5A7-731586022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Next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F5BCB-A07B-D54C-8B70-1AF7A50E9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Batch normalization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Layer normalization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57ACB-333B-CA44-823B-CC9B7E917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CD22-D1CB-5849-A83E-A29370860C16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00AC3-C16E-3242-9ABB-4CEC60C56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DA034-A493-9F48-B5B2-FF164AEE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75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7CF2-6D0B-C343-ABCA-49015CDD0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6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Regularization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1F973-05DE-8949-A20B-C021EEB0C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4929BE-0A66-754C-B33F-F8F7FE942393}"/>
              </a:ext>
            </a:extLst>
          </p:cNvPr>
          <p:cNvSpPr txBox="1"/>
          <p:nvPr/>
        </p:nvSpPr>
        <p:spPr>
          <a:xfrm>
            <a:off x="838200" y="1411941"/>
            <a:ext cx="371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regularization to avoid overfitting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A0135D-196C-C942-9270-D7D01975C9D1}"/>
              </a:ext>
            </a:extLst>
          </p:cNvPr>
          <p:cNvGrpSpPr/>
          <p:nvPr/>
        </p:nvGrpSpPr>
        <p:grpSpPr>
          <a:xfrm>
            <a:off x="2821475" y="2294292"/>
            <a:ext cx="6549050" cy="3176778"/>
            <a:chOff x="1077467" y="2099310"/>
            <a:chExt cx="6549050" cy="317677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8D7AF6-AD3D-0B41-8BC3-52F0630DD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467" y="2099310"/>
              <a:ext cx="6549050" cy="317677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2AD283-A5B2-114D-81A0-7DC146481753}"/>
                </a:ext>
              </a:extLst>
            </p:cNvPr>
            <p:cNvSpPr/>
            <p:nvPr/>
          </p:nvSpPr>
          <p:spPr>
            <a:xfrm>
              <a:off x="1280160" y="4937760"/>
              <a:ext cx="6025896" cy="338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836E53-A404-7148-994D-F263474DF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E9B0-A690-6C4B-B1ED-056052468972}" type="datetime1">
              <a:rPr lang="en-US" smtClean="0"/>
              <a:t>10/2/18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6FAE983-E14E-FF42-A653-0B3CC495D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3E2F3B-4DA3-AB4E-B866-14118ABA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7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3821E-B9F9-4541-8475-189F6364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613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L2 regularization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C52CB0C-1220-E44D-B4D1-A994D6060F66}"/>
                  </a:ext>
                </a:extLst>
              </p:cNvPr>
              <p:cNvSpPr/>
              <p:nvPr/>
            </p:nvSpPr>
            <p:spPr>
              <a:xfrm>
                <a:off x="546847" y="1696542"/>
                <a:ext cx="7420536" cy="689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C52CB0C-1220-E44D-B4D1-A994D6060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47" y="1696542"/>
                <a:ext cx="7420536" cy="689804"/>
              </a:xfrm>
              <a:prstGeom prst="rect">
                <a:avLst/>
              </a:prstGeom>
              <a:blipFill>
                <a:blip r:embed="rId2"/>
                <a:stretch>
                  <a:fillRect t="-123636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2F9DDEF-E255-D946-8FD3-FB1A082E7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C43664-BF26-0443-AF9E-5332BEA44F37}"/>
              </a:ext>
            </a:extLst>
          </p:cNvPr>
          <p:cNvSpPr/>
          <p:nvPr/>
        </p:nvSpPr>
        <p:spPr>
          <a:xfrm>
            <a:off x="6335448" y="1657874"/>
            <a:ext cx="1097280" cy="72847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BF5702-5402-9B44-A7E9-311B2F680C8B}"/>
                  </a:ext>
                </a:extLst>
              </p:cNvPr>
              <p:cNvSpPr txBox="1"/>
              <p:nvPr/>
            </p:nvSpPr>
            <p:spPr>
              <a:xfrm>
                <a:off x="8232961" y="1881751"/>
                <a:ext cx="3260059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BF5702-5402-9B44-A7E9-311B2F680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961" y="1881751"/>
                <a:ext cx="3260059" cy="280718"/>
              </a:xfrm>
              <a:prstGeom prst="rect">
                <a:avLst/>
              </a:prstGeom>
              <a:blipFill>
                <a:blip r:embed="rId4"/>
                <a:stretch>
                  <a:fillRect l="-389" t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62BBE8D-1EB1-2D4F-B20D-6EF5B14024BC}"/>
                  </a:ext>
                </a:extLst>
              </p:cNvPr>
              <p:cNvSpPr/>
              <p:nvPr/>
            </p:nvSpPr>
            <p:spPr>
              <a:xfrm>
                <a:off x="1124218" y="2979480"/>
                <a:ext cx="4261616" cy="689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62BBE8D-1EB1-2D4F-B20D-6EF5B1402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18" y="2979480"/>
                <a:ext cx="4261616" cy="689804"/>
              </a:xfrm>
              <a:prstGeom prst="rect">
                <a:avLst/>
              </a:prstGeom>
              <a:blipFill>
                <a:blip r:embed="rId5"/>
                <a:stretch>
                  <a:fillRect t="-121818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>
            <a:extLst>
              <a:ext uri="{FF2B5EF4-FFF2-40B4-BE49-F238E27FC236}">
                <a16:creationId xmlns:a16="http://schemas.microsoft.com/office/drawing/2014/main" id="{20AE2591-B026-4341-B65D-ED2AB409F531}"/>
              </a:ext>
            </a:extLst>
          </p:cNvPr>
          <p:cNvSpPr/>
          <p:nvPr/>
        </p:nvSpPr>
        <p:spPr>
          <a:xfrm>
            <a:off x="3119718" y="2447365"/>
            <a:ext cx="268941" cy="36979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7472A79-28C3-2343-AB33-5C40CFD0156A}"/>
                  </a:ext>
                </a:extLst>
              </p:cNvPr>
              <p:cNvSpPr/>
              <p:nvPr/>
            </p:nvSpPr>
            <p:spPr>
              <a:xfrm>
                <a:off x="546847" y="4181735"/>
                <a:ext cx="6096000" cy="6898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7472A79-28C3-2343-AB33-5C40CFD01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47" y="4181735"/>
                <a:ext cx="6096000" cy="689804"/>
              </a:xfrm>
              <a:prstGeom prst="rect">
                <a:avLst/>
              </a:prstGeom>
              <a:blipFill>
                <a:blip r:embed="rId6"/>
                <a:stretch>
                  <a:fillRect t="-119643" b="-16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>
            <a:extLst>
              <a:ext uri="{FF2B5EF4-FFF2-40B4-BE49-F238E27FC236}">
                <a16:creationId xmlns:a16="http://schemas.microsoft.com/office/drawing/2014/main" id="{50A8D07D-E684-4445-A23B-D699942816E7}"/>
              </a:ext>
            </a:extLst>
          </p:cNvPr>
          <p:cNvSpPr/>
          <p:nvPr/>
        </p:nvSpPr>
        <p:spPr>
          <a:xfrm>
            <a:off x="3119717" y="3754059"/>
            <a:ext cx="268941" cy="36979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52F9D3-B7C3-8B48-AB97-0A0E992EC47B}"/>
              </a:ext>
            </a:extLst>
          </p:cNvPr>
          <p:cNvCxnSpPr>
            <a:cxnSpLocks/>
          </p:cNvCxnSpPr>
          <p:nvPr/>
        </p:nvCxnSpPr>
        <p:spPr>
          <a:xfrm>
            <a:off x="2602006" y="4766982"/>
            <a:ext cx="99284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B2DFBF-C259-9D44-B469-3CAE27386A68}"/>
              </a:ext>
            </a:extLst>
          </p:cNvPr>
          <p:cNvSpPr txBox="1"/>
          <p:nvPr/>
        </p:nvSpPr>
        <p:spPr>
          <a:xfrm>
            <a:off x="7104734" y="4282888"/>
            <a:ext cx="275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Minimize </a:t>
            </a:r>
            <a:r>
              <a:rPr lang="en-US" b="1" dirty="0"/>
              <a:t>cost + complexity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21B6AD-A6B2-8041-B225-09BB6BBED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6C698-B0DA-C048-AB79-DF638776A5C5}" type="datetime1">
              <a:rPr lang="en-US" smtClean="0"/>
              <a:t>10/2/18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32713F1-A08C-E449-A743-0C1D6143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783DE66-F50C-9B4B-B991-403A2BC3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1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6" grpId="1" animBg="1"/>
      <p:bldP spid="7" grpId="0"/>
      <p:bldP spid="8" grpId="0"/>
      <p:bldP spid="9" grpId="0" animBg="1"/>
      <p:bldP spid="10" grpId="0"/>
      <p:bldP spid="11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E2CB5-851C-784B-B144-E66476FAA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387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L2 regularization for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B31C8-FE3F-5945-BA0D-5EB48DB82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3FD3CC-CBA2-0B45-AB2B-2AC2F6EB6919}"/>
                  </a:ext>
                </a:extLst>
              </p:cNvPr>
              <p:cNvSpPr txBox="1"/>
              <p:nvPr/>
            </p:nvSpPr>
            <p:spPr>
              <a:xfrm>
                <a:off x="930584" y="1533633"/>
                <a:ext cx="5682453" cy="692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3FD3CC-CBA2-0B45-AB2B-2AC2F6EB6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84" y="1533633"/>
                <a:ext cx="5682453" cy="692305"/>
              </a:xfrm>
              <a:prstGeom prst="rect">
                <a:avLst/>
              </a:prstGeom>
              <a:blipFill>
                <a:blip r:embed="rId3"/>
                <a:stretch>
                  <a:fillRect l="-223" t="-116364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83174A-1C06-9547-AF28-8D0B41F487A8}"/>
                  </a:ext>
                </a:extLst>
              </p:cNvPr>
              <p:cNvSpPr/>
              <p:nvPr/>
            </p:nvSpPr>
            <p:spPr>
              <a:xfrm>
                <a:off x="930584" y="2591072"/>
                <a:ext cx="2539093" cy="349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600" dirty="0"/>
                  <a:t> 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−1]</m:t>
                        </m:r>
                      </m:sup>
                    </m:sSup>
                  </m:oMath>
                </a14:m>
                <a:r>
                  <a:rPr lang="en-US" sz="1600" dirty="0"/>
                  <a:t> matrix: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83174A-1C06-9547-AF28-8D0B41F48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84" y="2591072"/>
                <a:ext cx="2539093" cy="349135"/>
              </a:xfrm>
              <a:prstGeom prst="rect">
                <a:avLst/>
              </a:prstGeom>
              <a:blipFill>
                <a:blip r:embed="rId4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9BCE79-07CB-EB45-A44B-C3B991533ECB}"/>
                  </a:ext>
                </a:extLst>
              </p:cNvPr>
              <p:cNvSpPr/>
              <p:nvPr/>
            </p:nvSpPr>
            <p:spPr>
              <a:xfrm>
                <a:off x="3547482" y="2335906"/>
                <a:ext cx="2599814" cy="859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−1]</m:t>
                                  </m:r>
                                </m:sup>
                              </m:sSup>
                            </m:sup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𝑗𝑘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9BCE79-07CB-EB45-A44B-C3B991533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482" y="2335906"/>
                <a:ext cx="2599814" cy="859466"/>
              </a:xfrm>
              <a:prstGeom prst="rect">
                <a:avLst/>
              </a:prstGeom>
              <a:blipFill>
                <a:blip r:embed="rId5"/>
                <a:stretch>
                  <a:fillRect t="-81159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F07BDDA-F46C-4442-B536-EE658F987313}"/>
              </a:ext>
            </a:extLst>
          </p:cNvPr>
          <p:cNvSpPr txBox="1"/>
          <p:nvPr/>
        </p:nvSpPr>
        <p:spPr>
          <a:xfrm>
            <a:off x="6344156" y="2590686"/>
            <a:ext cx="2623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“</a:t>
            </a:r>
            <a:r>
              <a:rPr lang="en-US" sz="1600" dirty="0" err="1"/>
              <a:t>Frobenius</a:t>
            </a:r>
            <a:r>
              <a:rPr lang="en-US" sz="1600" dirty="0"/>
              <a:t> norm” of 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429BB9-1D4D-6D42-BBD2-45F6B842A70F}"/>
                  </a:ext>
                </a:extLst>
              </p:cNvPr>
              <p:cNvSpPr txBox="1"/>
              <p:nvPr/>
            </p:nvSpPr>
            <p:spPr>
              <a:xfrm>
                <a:off x="930584" y="3560506"/>
                <a:ext cx="2591863" cy="467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𝑏𝑎𝑐𝑘𝑝𝑟𝑜𝑝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429BB9-1D4D-6D42-BBD2-45F6B842A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84" y="3560506"/>
                <a:ext cx="2591863" cy="467629"/>
              </a:xfrm>
              <a:prstGeom prst="rect">
                <a:avLst/>
              </a:prstGeom>
              <a:blipFill>
                <a:blip r:embed="rId6"/>
                <a:stretch>
                  <a:fillRect l="-976" r="-488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169D95-C819-3040-BFE9-8A1B1C41BEDF}"/>
                  </a:ext>
                </a:extLst>
              </p:cNvPr>
              <p:cNvSpPr txBox="1"/>
              <p:nvPr/>
            </p:nvSpPr>
            <p:spPr>
              <a:xfrm>
                <a:off x="930584" y="4274775"/>
                <a:ext cx="4626331" cy="472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𝑏𝑎𝑐𝑘𝑝𝑟𝑜𝑝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169D95-C819-3040-BFE9-8A1B1C41B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84" y="4274775"/>
                <a:ext cx="4626331" cy="47282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70D770-DEFB-9C4F-9A5E-8CB6DF1507A0}"/>
              </a:ext>
            </a:extLst>
          </p:cNvPr>
          <p:cNvCxnSpPr>
            <a:cxnSpLocks/>
          </p:cNvCxnSpPr>
          <p:nvPr/>
        </p:nvCxnSpPr>
        <p:spPr>
          <a:xfrm>
            <a:off x="2852859" y="4747597"/>
            <a:ext cx="99284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5D0EAE-D131-694C-83C6-1DF9A1E718F0}"/>
              </a:ext>
            </a:extLst>
          </p:cNvPr>
          <p:cNvSpPr txBox="1"/>
          <p:nvPr/>
        </p:nvSpPr>
        <p:spPr>
          <a:xfrm>
            <a:off x="3083066" y="4989044"/>
            <a:ext cx="1840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A.k.a., weight decay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B098D7-C924-7349-9E12-4328C638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E3A8A-A615-014E-87AA-116C61C0951C}" type="datetime1">
              <a:rPr lang="en-US" smtClean="0"/>
              <a:t>10/2/18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8FC3D6B-A460-1A4B-9A2F-A9158B7D5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1891DC-F1FC-7443-8F7D-7B602FF04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4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C2499-250D-324B-8C7E-80291214A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006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L2 regularization in TensorFlow and </a:t>
            </a:r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PyTorch</a:t>
            </a:r>
            <a:endParaRPr lang="en-US" sz="36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9CFDB-20BD-2D4D-B2BC-26A95AD47406}"/>
              </a:ext>
            </a:extLst>
          </p:cNvPr>
          <p:cNvSpPr txBox="1"/>
          <p:nvPr/>
        </p:nvSpPr>
        <p:spPr>
          <a:xfrm>
            <a:off x="838200" y="1513211"/>
            <a:ext cx="3472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TensorFlow: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tf.nn.l2_loss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BFD8E-BF72-3A42-8D71-5398FCB9B388}"/>
              </a:ext>
            </a:extLst>
          </p:cNvPr>
          <p:cNvSpPr txBox="1"/>
          <p:nvPr/>
        </p:nvSpPr>
        <p:spPr>
          <a:xfrm>
            <a:off x="5421664" y="1513211"/>
            <a:ext cx="499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additional terms when defining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loss</a:t>
            </a:r>
            <a:r>
              <a:rPr lang="en-US" dirty="0"/>
              <a:t>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A53BE-188E-064B-B3D2-0D8072B31D8A}"/>
              </a:ext>
            </a:extLst>
          </p:cNvPr>
          <p:cNvSpPr txBox="1"/>
          <p:nvPr/>
        </p:nvSpPr>
        <p:spPr>
          <a:xfrm>
            <a:off x="1193262" y="2128205"/>
            <a:ext cx="7449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loss =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tf.reduce_mean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tf.nn.softmax_cross_entropy_with_logits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(…))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+ 0.01*tf.nn.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l2_loss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hidden_weights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+ 0.01*tf.nn.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l2_loss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out_weights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453BC-F43D-3745-8C86-88C5D9DEE3BC}"/>
              </a:ext>
            </a:extLst>
          </p:cNvPr>
          <p:cNvSpPr txBox="1"/>
          <p:nvPr/>
        </p:nvSpPr>
        <p:spPr>
          <a:xfrm>
            <a:off x="838199" y="3801908"/>
            <a:ext cx="7093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PyTorch</a:t>
            </a: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: use the </a:t>
            </a:r>
            <a:r>
              <a:rPr lang="en-US" dirty="0" err="1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weight_decay</a:t>
            </a:r>
            <a:r>
              <a:rPr lang="en-US" dirty="0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argument when define the optimizer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E2161-97BD-AD4B-9DE7-F78E23C5C60F}"/>
              </a:ext>
            </a:extLst>
          </p:cNvPr>
          <p:cNvSpPr txBox="1"/>
          <p:nvPr/>
        </p:nvSpPr>
        <p:spPr>
          <a:xfrm>
            <a:off x="1193262" y="4531540"/>
            <a:ext cx="6801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optimizer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torch.optim.SGD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model.parameters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=0.1, momentum=0.9,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weight_decay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=0)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6B58A-B85C-E64D-B27C-4E9931299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179615-B8D0-CB43-BA2F-3C8572E25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D735B-66CC-CB49-B1BC-7C090B9CF791}" type="datetime1">
              <a:rPr lang="en-US" smtClean="0"/>
              <a:t>10/2/18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0C1687C-C1AA-B84D-9F9D-0A00E9449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411815D-D78E-CB4D-86BB-C4B2A8400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1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7197-B8B3-2C4C-B732-747B8DB5F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04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Dropout regularization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C9CA4-00DD-FE4D-AAFE-17BE7374A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28943B-06C7-4D48-9460-526D8E175052}"/>
              </a:ext>
            </a:extLst>
          </p:cNvPr>
          <p:cNvGrpSpPr/>
          <p:nvPr/>
        </p:nvGrpSpPr>
        <p:grpSpPr>
          <a:xfrm>
            <a:off x="401230" y="2490969"/>
            <a:ext cx="4904842" cy="2128918"/>
            <a:chOff x="2118544" y="1843607"/>
            <a:chExt cx="4904842" cy="2128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A6B74EE-294B-1D45-AFDC-43B7839D336A}"/>
                    </a:ext>
                  </a:extLst>
                </p:cNvPr>
                <p:cNvSpPr/>
                <p:nvPr/>
              </p:nvSpPr>
              <p:spPr>
                <a:xfrm>
                  <a:off x="2124352" y="2113132"/>
                  <a:ext cx="460767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B286F1FC-B400-F943-A05D-0A30A59B45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352" y="2113132"/>
                  <a:ext cx="46076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3CF00F7-2040-E348-830C-6F134006C7B0}"/>
                    </a:ext>
                  </a:extLst>
                </p:cNvPr>
                <p:cNvSpPr/>
                <p:nvPr/>
              </p:nvSpPr>
              <p:spPr>
                <a:xfrm>
                  <a:off x="2118544" y="2699215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D069C5AC-BB7D-6C42-963D-98DA8C6994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544" y="2699215"/>
                  <a:ext cx="46609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1020D81-A4FB-9246-852D-7F927F034397}"/>
                    </a:ext>
                  </a:extLst>
                </p:cNvPr>
                <p:cNvSpPr/>
                <p:nvPr/>
              </p:nvSpPr>
              <p:spPr>
                <a:xfrm>
                  <a:off x="2118544" y="3281020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E875902-2B5F-4046-8DDE-B86C62D2C5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544" y="3281020"/>
                  <a:ext cx="4660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AB0A7B-06FB-C349-9A9E-761A8904C910}"/>
                </a:ext>
              </a:extLst>
            </p:cNvPr>
            <p:cNvSpPr/>
            <p:nvPr/>
          </p:nvSpPr>
          <p:spPr>
            <a:xfrm>
              <a:off x="3138160" y="1843607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6127B8-C750-C546-BA54-1BE3CCFCF152}"/>
                </a:ext>
              </a:extLst>
            </p:cNvPr>
            <p:cNvSpPr/>
            <p:nvPr/>
          </p:nvSpPr>
          <p:spPr>
            <a:xfrm>
              <a:off x="3138160" y="2434135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5D1511-500D-D241-97F4-8CE259AEC6F4}"/>
                </a:ext>
              </a:extLst>
            </p:cNvPr>
            <p:cNvSpPr/>
            <p:nvPr/>
          </p:nvSpPr>
          <p:spPr>
            <a:xfrm>
              <a:off x="3127050" y="3024663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70BA4A-FB21-E046-8586-40376483E740}"/>
                </a:ext>
              </a:extLst>
            </p:cNvPr>
            <p:cNvSpPr/>
            <p:nvPr/>
          </p:nvSpPr>
          <p:spPr>
            <a:xfrm>
              <a:off x="3127050" y="3615191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98CDC1-8B60-D74E-8F40-0DEF4CB653EE}"/>
                </a:ext>
              </a:extLst>
            </p:cNvPr>
            <p:cNvSpPr/>
            <p:nvPr/>
          </p:nvSpPr>
          <p:spPr>
            <a:xfrm>
              <a:off x="6120682" y="2710140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BDE393F-5742-7D44-B6C6-ED435BE85967}"/>
                    </a:ext>
                  </a:extLst>
                </p:cNvPr>
                <p:cNvSpPr txBox="1"/>
                <p:nvPr/>
              </p:nvSpPr>
              <p:spPr>
                <a:xfrm>
                  <a:off x="6836668" y="2748865"/>
                  <a:ext cx="18671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BDE393F-5742-7D44-B6C6-ED435BE859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6668" y="2748865"/>
                  <a:ext cx="18671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5000" t="-8696" r="-18750" b="-2608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693CDD4-41AE-2D42-9EEC-CF12AA59582D}"/>
                </a:ext>
              </a:extLst>
            </p:cNvPr>
            <p:cNvCxnSpPr>
              <a:stCxn id="6" idx="3"/>
              <a:endCxn id="9" idx="2"/>
            </p:cNvCxnSpPr>
            <p:nvPr/>
          </p:nvCxnSpPr>
          <p:spPr>
            <a:xfrm flipV="1">
              <a:off x="2585119" y="2022274"/>
              <a:ext cx="553041" cy="275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D47043-AFDF-5F41-8985-4348D0B0E7CF}"/>
                </a:ext>
              </a:extLst>
            </p:cNvPr>
            <p:cNvCxnSpPr>
              <a:cxnSpLocks/>
              <a:stCxn id="7" idx="3"/>
              <a:endCxn id="9" idx="2"/>
            </p:cNvCxnSpPr>
            <p:nvPr/>
          </p:nvCxnSpPr>
          <p:spPr>
            <a:xfrm flipV="1">
              <a:off x="2584634" y="2022274"/>
              <a:ext cx="553526" cy="8616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625122E-BFAF-6341-80D9-94D4E49201E5}"/>
                </a:ext>
              </a:extLst>
            </p:cNvPr>
            <p:cNvCxnSpPr>
              <a:cxnSpLocks/>
              <a:stCxn id="8" idx="3"/>
              <a:endCxn id="9" idx="2"/>
            </p:cNvCxnSpPr>
            <p:nvPr/>
          </p:nvCxnSpPr>
          <p:spPr>
            <a:xfrm flipV="1">
              <a:off x="2584634" y="2022274"/>
              <a:ext cx="553526" cy="14434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B8519F4-321A-8D46-BF31-20CBEDE58957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2585119" y="2297798"/>
              <a:ext cx="553041" cy="315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8505DB6-75B2-5443-A0E1-5922F154ED27}"/>
                </a:ext>
              </a:extLst>
            </p:cNvPr>
            <p:cNvCxnSpPr>
              <a:cxnSpLocks/>
              <a:stCxn id="6" idx="3"/>
              <a:endCxn id="11" idx="2"/>
            </p:cNvCxnSpPr>
            <p:nvPr/>
          </p:nvCxnSpPr>
          <p:spPr>
            <a:xfrm>
              <a:off x="2585119" y="2297798"/>
              <a:ext cx="541931" cy="90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E4654CC-CC70-CB41-ADAE-203DFAFEEB84}"/>
                </a:ext>
              </a:extLst>
            </p:cNvPr>
            <p:cNvCxnSpPr>
              <a:cxnSpLocks/>
              <a:stCxn id="6" idx="3"/>
              <a:endCxn id="12" idx="2"/>
            </p:cNvCxnSpPr>
            <p:nvPr/>
          </p:nvCxnSpPr>
          <p:spPr>
            <a:xfrm>
              <a:off x="2585119" y="2297798"/>
              <a:ext cx="541931" cy="14960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CB14DD2-3461-D74E-BDBE-F6F1318A41CB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2584634" y="2612802"/>
              <a:ext cx="553526" cy="271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5541D2-B7FC-7049-829B-85FD8D45F985}"/>
                </a:ext>
              </a:extLst>
            </p:cNvPr>
            <p:cNvCxnSpPr>
              <a:cxnSpLocks/>
              <a:stCxn id="7" idx="3"/>
              <a:endCxn id="12" idx="2"/>
            </p:cNvCxnSpPr>
            <p:nvPr/>
          </p:nvCxnSpPr>
          <p:spPr>
            <a:xfrm>
              <a:off x="2584634" y="2883881"/>
              <a:ext cx="542416" cy="909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0E33B3-3DCA-934F-8101-BD12D5120EF4}"/>
                </a:ext>
              </a:extLst>
            </p:cNvPr>
            <p:cNvCxnSpPr>
              <a:cxnSpLocks/>
              <a:stCxn id="7" idx="3"/>
              <a:endCxn id="11" idx="2"/>
            </p:cNvCxnSpPr>
            <p:nvPr/>
          </p:nvCxnSpPr>
          <p:spPr>
            <a:xfrm>
              <a:off x="2584634" y="2883881"/>
              <a:ext cx="542416" cy="319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52FE1D4-3719-7C45-AE9A-56FA7E1FFBEA}"/>
                </a:ext>
              </a:extLst>
            </p:cNvPr>
            <p:cNvCxnSpPr>
              <a:cxnSpLocks/>
              <a:stCxn id="8" idx="3"/>
              <a:endCxn id="12" idx="2"/>
            </p:cNvCxnSpPr>
            <p:nvPr/>
          </p:nvCxnSpPr>
          <p:spPr>
            <a:xfrm>
              <a:off x="2584634" y="3465686"/>
              <a:ext cx="542416" cy="3281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329F16-1412-8F44-9FF8-ED7511958B1F}"/>
                </a:ext>
              </a:extLst>
            </p:cNvPr>
            <p:cNvCxnSpPr>
              <a:cxnSpLocks/>
              <a:stCxn id="8" idx="3"/>
              <a:endCxn id="11" idx="2"/>
            </p:cNvCxnSpPr>
            <p:nvPr/>
          </p:nvCxnSpPr>
          <p:spPr>
            <a:xfrm flipV="1">
              <a:off x="2584634" y="3203330"/>
              <a:ext cx="542416" cy="26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4F92539-7D3E-3642-88EB-76963967013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2584634" y="2612802"/>
              <a:ext cx="553526" cy="842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9238F33-669E-844D-8F75-77848F4C23F3}"/>
                </a:ext>
              </a:extLst>
            </p:cNvPr>
            <p:cNvCxnSpPr>
              <a:cxnSpLocks/>
              <a:stCxn id="37" idx="6"/>
              <a:endCxn id="13" idx="2"/>
            </p:cNvCxnSpPr>
            <p:nvPr/>
          </p:nvCxnSpPr>
          <p:spPr>
            <a:xfrm>
              <a:off x="5677466" y="2300180"/>
              <a:ext cx="443216" cy="5886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20525FE-6E67-A343-B306-0ED8F709F5FE}"/>
                </a:ext>
              </a:extLst>
            </p:cNvPr>
            <p:cNvCxnSpPr>
              <a:cxnSpLocks/>
              <a:stCxn id="38" idx="6"/>
              <a:endCxn id="13" idx="2"/>
            </p:cNvCxnSpPr>
            <p:nvPr/>
          </p:nvCxnSpPr>
          <p:spPr>
            <a:xfrm flipV="1">
              <a:off x="5666356" y="2888807"/>
              <a:ext cx="454326" cy="19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3FCE643-D5F9-964D-9C50-FA91B1BE7B52}"/>
                </a:ext>
              </a:extLst>
            </p:cNvPr>
            <p:cNvCxnSpPr>
              <a:cxnSpLocks/>
              <a:stCxn id="13" idx="6"/>
              <a:endCxn id="14" idx="1"/>
            </p:cNvCxnSpPr>
            <p:nvPr/>
          </p:nvCxnSpPr>
          <p:spPr>
            <a:xfrm flipV="1">
              <a:off x="6478016" y="2887365"/>
              <a:ext cx="358652" cy="1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E9147E5-6C84-BE46-A6CD-2A65EE8B5934}"/>
                </a:ext>
              </a:extLst>
            </p:cNvPr>
            <p:cNvSpPr/>
            <p:nvPr/>
          </p:nvSpPr>
          <p:spPr>
            <a:xfrm>
              <a:off x="3869868" y="1843607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6ECAB34-50BA-F043-9A34-9295CE0D087A}"/>
                </a:ext>
              </a:extLst>
            </p:cNvPr>
            <p:cNvSpPr/>
            <p:nvPr/>
          </p:nvSpPr>
          <p:spPr>
            <a:xfrm>
              <a:off x="3869868" y="2434135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8F7A755-3A0E-D14A-AB3C-E1ABD9153986}"/>
                </a:ext>
              </a:extLst>
            </p:cNvPr>
            <p:cNvSpPr/>
            <p:nvPr/>
          </p:nvSpPr>
          <p:spPr>
            <a:xfrm>
              <a:off x="3858758" y="3024663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E54F19F-A2D1-8043-A65A-3D97BBF7BCF2}"/>
                </a:ext>
              </a:extLst>
            </p:cNvPr>
            <p:cNvSpPr/>
            <p:nvPr/>
          </p:nvSpPr>
          <p:spPr>
            <a:xfrm>
              <a:off x="3858758" y="3615191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F7E1FFE-F9F6-1F46-939A-6EBE2DD41BD8}"/>
                </a:ext>
              </a:extLst>
            </p:cNvPr>
            <p:cNvSpPr/>
            <p:nvPr/>
          </p:nvSpPr>
          <p:spPr>
            <a:xfrm>
              <a:off x="4594067" y="2121513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8B9A44-3A07-0346-9978-7841D1756A8F}"/>
                </a:ext>
              </a:extLst>
            </p:cNvPr>
            <p:cNvSpPr/>
            <p:nvPr/>
          </p:nvSpPr>
          <p:spPr>
            <a:xfrm>
              <a:off x="4594067" y="2712041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458C565-A5B5-E348-A23A-916F91839961}"/>
                </a:ext>
              </a:extLst>
            </p:cNvPr>
            <p:cNvSpPr/>
            <p:nvPr/>
          </p:nvSpPr>
          <p:spPr>
            <a:xfrm>
              <a:off x="4582957" y="3302569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02B491C-DC06-9045-A81D-C072B3EA50EC}"/>
                </a:ext>
              </a:extLst>
            </p:cNvPr>
            <p:cNvSpPr/>
            <p:nvPr/>
          </p:nvSpPr>
          <p:spPr>
            <a:xfrm>
              <a:off x="5320132" y="2121513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5C665CC-BEA6-D644-959A-98A0AC59BA03}"/>
                </a:ext>
              </a:extLst>
            </p:cNvPr>
            <p:cNvSpPr/>
            <p:nvPr/>
          </p:nvSpPr>
          <p:spPr>
            <a:xfrm>
              <a:off x="5309022" y="2712041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71D6FA0-83E3-3F48-8A60-683AB8AF83B5}"/>
                </a:ext>
              </a:extLst>
            </p:cNvPr>
            <p:cNvCxnSpPr>
              <a:cxnSpLocks/>
              <a:stCxn id="9" idx="6"/>
              <a:endCxn id="30" idx="2"/>
            </p:cNvCxnSpPr>
            <p:nvPr/>
          </p:nvCxnSpPr>
          <p:spPr>
            <a:xfrm>
              <a:off x="3495494" y="2022274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2188092-214B-9D4C-92C2-6ECBE787594C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4227202" y="2022274"/>
              <a:ext cx="366865" cy="277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FA5475-ED6E-E24C-9047-D13ED9391E22}"/>
                </a:ext>
              </a:extLst>
            </p:cNvPr>
            <p:cNvCxnSpPr/>
            <p:nvPr/>
          </p:nvCxnSpPr>
          <p:spPr>
            <a:xfrm>
              <a:off x="3495494" y="2612802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D635DAD-0E7D-0645-ADCA-6A834206EA97}"/>
                </a:ext>
              </a:extLst>
            </p:cNvPr>
            <p:cNvCxnSpPr>
              <a:cxnSpLocks/>
              <a:stCxn id="31" idx="6"/>
              <a:endCxn id="35" idx="2"/>
            </p:cNvCxnSpPr>
            <p:nvPr/>
          </p:nvCxnSpPr>
          <p:spPr>
            <a:xfrm>
              <a:off x="4227202" y="2612802"/>
              <a:ext cx="366865" cy="277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EDFA5D7-79F7-0B4F-9651-963CE07D46F3}"/>
                </a:ext>
              </a:extLst>
            </p:cNvPr>
            <p:cNvCxnSpPr>
              <a:cxnSpLocks/>
              <a:stCxn id="34" idx="6"/>
              <a:endCxn id="37" idx="2"/>
            </p:cNvCxnSpPr>
            <p:nvPr/>
          </p:nvCxnSpPr>
          <p:spPr>
            <a:xfrm>
              <a:off x="4951401" y="2300180"/>
              <a:ext cx="3687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EC97079-3A3D-514C-B6D9-100B8B57EF43}"/>
                </a:ext>
              </a:extLst>
            </p:cNvPr>
            <p:cNvCxnSpPr/>
            <p:nvPr/>
          </p:nvCxnSpPr>
          <p:spPr>
            <a:xfrm>
              <a:off x="3495494" y="3203330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5B47452-B7AC-4C41-B14F-73F11E4BA784}"/>
                </a:ext>
              </a:extLst>
            </p:cNvPr>
            <p:cNvCxnSpPr>
              <a:cxnSpLocks/>
              <a:stCxn id="32" idx="6"/>
              <a:endCxn id="36" idx="2"/>
            </p:cNvCxnSpPr>
            <p:nvPr/>
          </p:nvCxnSpPr>
          <p:spPr>
            <a:xfrm>
              <a:off x="4216092" y="3203330"/>
              <a:ext cx="366865" cy="277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19AF0C3-E7DA-494D-8D9B-BBC895FBF134}"/>
                </a:ext>
              </a:extLst>
            </p:cNvPr>
            <p:cNvCxnSpPr>
              <a:cxnSpLocks/>
              <a:stCxn id="35" idx="6"/>
              <a:endCxn id="38" idx="2"/>
            </p:cNvCxnSpPr>
            <p:nvPr/>
          </p:nvCxnSpPr>
          <p:spPr>
            <a:xfrm>
              <a:off x="4951401" y="2890708"/>
              <a:ext cx="3576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B4156AF-B17F-774A-BECE-ED98640C57F0}"/>
                </a:ext>
              </a:extLst>
            </p:cNvPr>
            <p:cNvCxnSpPr/>
            <p:nvPr/>
          </p:nvCxnSpPr>
          <p:spPr>
            <a:xfrm>
              <a:off x="3495494" y="3793858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645F818-031B-B145-AB85-D3BFC0CE320B}"/>
                </a:ext>
              </a:extLst>
            </p:cNvPr>
            <p:cNvCxnSpPr>
              <a:cxnSpLocks/>
              <a:stCxn id="9" idx="6"/>
              <a:endCxn id="31" idx="2"/>
            </p:cNvCxnSpPr>
            <p:nvPr/>
          </p:nvCxnSpPr>
          <p:spPr>
            <a:xfrm>
              <a:off x="3495494" y="2022274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A1BB812-A213-D847-B634-B7170555B1C5}"/>
                </a:ext>
              </a:extLst>
            </p:cNvPr>
            <p:cNvCxnSpPr>
              <a:cxnSpLocks/>
              <a:stCxn id="10" idx="6"/>
              <a:endCxn id="32" idx="2"/>
            </p:cNvCxnSpPr>
            <p:nvPr/>
          </p:nvCxnSpPr>
          <p:spPr>
            <a:xfrm>
              <a:off x="3495494" y="2612802"/>
              <a:ext cx="36326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AFFEDAC-4D53-6E48-9E14-ED546E7CF917}"/>
                </a:ext>
              </a:extLst>
            </p:cNvPr>
            <p:cNvCxnSpPr>
              <a:cxnSpLocks/>
              <a:stCxn id="11" idx="6"/>
              <a:endCxn id="33" idx="2"/>
            </p:cNvCxnSpPr>
            <p:nvPr/>
          </p:nvCxnSpPr>
          <p:spPr>
            <a:xfrm>
              <a:off x="3484384" y="3203330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7C5196C-FCCA-5942-8FB1-6E9F569C16F7}"/>
                </a:ext>
              </a:extLst>
            </p:cNvPr>
            <p:cNvCxnSpPr>
              <a:cxnSpLocks/>
              <a:stCxn id="30" idx="6"/>
              <a:endCxn id="35" idx="2"/>
            </p:cNvCxnSpPr>
            <p:nvPr/>
          </p:nvCxnSpPr>
          <p:spPr>
            <a:xfrm>
              <a:off x="4227202" y="2022274"/>
              <a:ext cx="366865" cy="868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1CC4687-B14A-5C48-B90C-508297F121D7}"/>
                </a:ext>
              </a:extLst>
            </p:cNvPr>
            <p:cNvCxnSpPr>
              <a:cxnSpLocks/>
              <a:stCxn id="31" idx="6"/>
              <a:endCxn id="36" idx="2"/>
            </p:cNvCxnSpPr>
            <p:nvPr/>
          </p:nvCxnSpPr>
          <p:spPr>
            <a:xfrm>
              <a:off x="4227202" y="2612802"/>
              <a:ext cx="355755" cy="868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C575F83-F920-1045-BF3D-DC1DC5C66B60}"/>
                </a:ext>
              </a:extLst>
            </p:cNvPr>
            <p:cNvCxnSpPr>
              <a:cxnSpLocks/>
              <a:stCxn id="9" idx="6"/>
              <a:endCxn id="32" idx="2"/>
            </p:cNvCxnSpPr>
            <p:nvPr/>
          </p:nvCxnSpPr>
          <p:spPr>
            <a:xfrm>
              <a:off x="3495494" y="2022274"/>
              <a:ext cx="36326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0D46CBE-6C66-A948-9457-3AF9AC52DCD4}"/>
                </a:ext>
              </a:extLst>
            </p:cNvPr>
            <p:cNvCxnSpPr>
              <a:cxnSpLocks/>
              <a:stCxn id="9" idx="6"/>
              <a:endCxn id="33" idx="2"/>
            </p:cNvCxnSpPr>
            <p:nvPr/>
          </p:nvCxnSpPr>
          <p:spPr>
            <a:xfrm>
              <a:off x="3495494" y="2022274"/>
              <a:ext cx="363264" cy="1771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73A931C-2933-D446-ACA9-BC7F3089E0FA}"/>
                </a:ext>
              </a:extLst>
            </p:cNvPr>
            <p:cNvCxnSpPr>
              <a:cxnSpLocks/>
              <a:stCxn id="30" idx="6"/>
              <a:endCxn id="36" idx="2"/>
            </p:cNvCxnSpPr>
            <p:nvPr/>
          </p:nvCxnSpPr>
          <p:spPr>
            <a:xfrm>
              <a:off x="4227202" y="2022274"/>
              <a:ext cx="355755" cy="14589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683C219-9C36-3B46-A22E-F8B88A22EA55}"/>
                </a:ext>
              </a:extLst>
            </p:cNvPr>
            <p:cNvCxnSpPr>
              <a:cxnSpLocks/>
              <a:stCxn id="34" idx="6"/>
              <a:endCxn id="38" idx="2"/>
            </p:cNvCxnSpPr>
            <p:nvPr/>
          </p:nvCxnSpPr>
          <p:spPr>
            <a:xfrm>
              <a:off x="4951401" y="2300180"/>
              <a:ext cx="357621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C425FAE-AEB0-4D4B-92C4-85178E661157}"/>
                </a:ext>
              </a:extLst>
            </p:cNvPr>
            <p:cNvCxnSpPr>
              <a:cxnSpLocks/>
              <a:stCxn id="10" idx="6"/>
              <a:endCxn id="33" idx="2"/>
            </p:cNvCxnSpPr>
            <p:nvPr/>
          </p:nvCxnSpPr>
          <p:spPr>
            <a:xfrm>
              <a:off x="3495494" y="2612802"/>
              <a:ext cx="36326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A27C154-2C6C-784F-A2E5-2D5065985186}"/>
                </a:ext>
              </a:extLst>
            </p:cNvPr>
            <p:cNvCxnSpPr>
              <a:cxnSpLocks/>
              <a:stCxn id="10" idx="6"/>
              <a:endCxn id="30" idx="2"/>
            </p:cNvCxnSpPr>
            <p:nvPr/>
          </p:nvCxnSpPr>
          <p:spPr>
            <a:xfrm flipV="1">
              <a:off x="3495494" y="2022274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F027B88-9563-D24F-943A-2F27F29A1C62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 flipV="1">
              <a:off x="4227202" y="2300180"/>
              <a:ext cx="366865" cy="3126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22BDAE8-43FF-2944-9E2C-9799403303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7380" y="2610901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CAA4C27-3883-B440-BE17-1C81C06B6EE1}"/>
                </a:ext>
              </a:extLst>
            </p:cNvPr>
            <p:cNvCxnSpPr>
              <a:cxnSpLocks/>
              <a:stCxn id="11" idx="6"/>
              <a:endCxn id="30" idx="2"/>
            </p:cNvCxnSpPr>
            <p:nvPr/>
          </p:nvCxnSpPr>
          <p:spPr>
            <a:xfrm flipV="1">
              <a:off x="3484384" y="2022274"/>
              <a:ext cx="38548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C157840-E2A6-E54E-8FB5-1D7352BCE75A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 flipV="1">
              <a:off x="4216092" y="2890708"/>
              <a:ext cx="377975" cy="3126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CFD2D8B-8A18-A74B-9BE7-8CA490474756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 flipV="1">
              <a:off x="4216092" y="2300180"/>
              <a:ext cx="377975" cy="9031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81B2B11-4EBC-E644-BB84-21B98491DB42}"/>
                </a:ext>
              </a:extLst>
            </p:cNvPr>
            <p:cNvCxnSpPr>
              <a:cxnSpLocks/>
              <a:stCxn id="35" idx="6"/>
              <a:endCxn id="37" idx="2"/>
            </p:cNvCxnSpPr>
            <p:nvPr/>
          </p:nvCxnSpPr>
          <p:spPr>
            <a:xfrm flipV="1">
              <a:off x="4951401" y="2300180"/>
              <a:ext cx="368731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5147917-1AA4-074E-845D-90AA5F8AAAC9}"/>
                </a:ext>
              </a:extLst>
            </p:cNvPr>
            <p:cNvCxnSpPr>
              <a:cxnSpLocks/>
              <a:stCxn id="12" idx="6"/>
              <a:endCxn id="32" idx="2"/>
            </p:cNvCxnSpPr>
            <p:nvPr/>
          </p:nvCxnSpPr>
          <p:spPr>
            <a:xfrm flipV="1">
              <a:off x="3484384" y="3203330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BB3F666-8EF1-B44A-B624-95B845A23FD1}"/>
                </a:ext>
              </a:extLst>
            </p:cNvPr>
            <p:cNvCxnSpPr>
              <a:cxnSpLocks/>
              <a:stCxn id="12" idx="6"/>
              <a:endCxn id="31" idx="2"/>
            </p:cNvCxnSpPr>
            <p:nvPr/>
          </p:nvCxnSpPr>
          <p:spPr>
            <a:xfrm flipV="1">
              <a:off x="3484384" y="2612802"/>
              <a:ext cx="38548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AA8E6E4-5E88-904D-B893-447DC8A9DC28}"/>
                </a:ext>
              </a:extLst>
            </p:cNvPr>
            <p:cNvCxnSpPr>
              <a:cxnSpLocks/>
              <a:stCxn id="12" idx="6"/>
              <a:endCxn id="30" idx="2"/>
            </p:cNvCxnSpPr>
            <p:nvPr/>
          </p:nvCxnSpPr>
          <p:spPr>
            <a:xfrm flipV="1">
              <a:off x="3484384" y="2022274"/>
              <a:ext cx="385484" cy="1771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B8BE05D-742D-AF48-BAB5-8BAA381B3D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9505" y="3217771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66DBFDA-D219-044E-9BF9-9172E9EB1855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4216092" y="2890708"/>
              <a:ext cx="377975" cy="9031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12C84ED-A541-E745-AE92-D4FC42078A6A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4216092" y="2300180"/>
              <a:ext cx="377975" cy="14936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1BE12A0-6A18-7648-BCFB-BD99845CDAF2}"/>
                </a:ext>
              </a:extLst>
            </p:cNvPr>
            <p:cNvCxnSpPr>
              <a:cxnSpLocks/>
              <a:stCxn id="36" idx="6"/>
              <a:endCxn id="38" idx="2"/>
            </p:cNvCxnSpPr>
            <p:nvPr/>
          </p:nvCxnSpPr>
          <p:spPr>
            <a:xfrm flipV="1">
              <a:off x="4940291" y="2890708"/>
              <a:ext cx="368731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9EBF31-8BB8-5D4E-8C3C-97287F46E83C}"/>
                </a:ext>
              </a:extLst>
            </p:cNvPr>
            <p:cNvCxnSpPr>
              <a:cxnSpLocks/>
              <a:stCxn id="36" idx="6"/>
              <a:endCxn id="37" idx="2"/>
            </p:cNvCxnSpPr>
            <p:nvPr/>
          </p:nvCxnSpPr>
          <p:spPr>
            <a:xfrm flipV="1">
              <a:off x="4940291" y="2300180"/>
              <a:ext cx="379841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9F082D58-91DF-C548-B7F2-FD4FE57DF955}"/>
              </a:ext>
            </a:extLst>
          </p:cNvPr>
          <p:cNvSpPr txBox="1"/>
          <p:nvPr/>
        </p:nvSpPr>
        <p:spPr>
          <a:xfrm>
            <a:off x="1391830" y="1723604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dropout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7150ED4-241D-534D-B275-00139527F02D}"/>
              </a:ext>
            </a:extLst>
          </p:cNvPr>
          <p:cNvSpPr txBox="1"/>
          <p:nvPr/>
        </p:nvSpPr>
        <p:spPr>
          <a:xfrm>
            <a:off x="6626028" y="876842"/>
            <a:ext cx="301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Dropout units in hidden layers</a:t>
            </a: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8C78378A-5A9A-364B-817A-66B285088B7F}"/>
              </a:ext>
            </a:extLst>
          </p:cNvPr>
          <p:cNvGrpSpPr/>
          <p:nvPr/>
        </p:nvGrpSpPr>
        <p:grpSpPr>
          <a:xfrm>
            <a:off x="6245270" y="1719873"/>
            <a:ext cx="4953840" cy="2128918"/>
            <a:chOff x="6245270" y="1719873"/>
            <a:chExt cx="4953840" cy="2128918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5139005-AD91-8342-BA10-854F8D58F719}"/>
                </a:ext>
              </a:extLst>
            </p:cNvPr>
            <p:cNvGrpSpPr/>
            <p:nvPr/>
          </p:nvGrpSpPr>
          <p:grpSpPr>
            <a:xfrm>
              <a:off x="6245270" y="1719873"/>
              <a:ext cx="4953840" cy="2128918"/>
              <a:chOff x="2118544" y="1843607"/>
              <a:chExt cx="4953840" cy="21289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1420426D-EFF5-DD41-AA04-8BBF41507B28}"/>
                      </a:ext>
                    </a:extLst>
                  </p:cNvPr>
                  <p:cNvSpPr/>
                  <p:nvPr/>
                </p:nvSpPr>
                <p:spPr>
                  <a:xfrm>
                    <a:off x="2124352" y="2113132"/>
                    <a:ext cx="460767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286F1FC-B400-F943-A05D-0A30A59B45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4352" y="2113132"/>
                    <a:ext cx="460767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5F54864B-23F2-9C4E-90D2-C3E40C907073}"/>
                      </a:ext>
                    </a:extLst>
                  </p:cNvPr>
                  <p:cNvSpPr/>
                  <p:nvPr/>
                </p:nvSpPr>
                <p:spPr>
                  <a:xfrm>
                    <a:off x="2118544" y="2699215"/>
                    <a:ext cx="466090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D069C5AC-BB7D-6C42-963D-98DA8C699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8544" y="2699215"/>
                    <a:ext cx="46609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F77EA72E-001D-4A4F-8F5E-D3AC8F98B755}"/>
                      </a:ext>
                    </a:extLst>
                  </p:cNvPr>
                  <p:cNvSpPr/>
                  <p:nvPr/>
                </p:nvSpPr>
                <p:spPr>
                  <a:xfrm>
                    <a:off x="2118544" y="3281020"/>
                    <a:ext cx="466090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DE875902-2B5F-4046-8DDE-B86C62D2C5A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8544" y="3281020"/>
                    <a:ext cx="46609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E264125-6C76-8B48-87C2-221E1CF26519}"/>
                  </a:ext>
                </a:extLst>
              </p:cNvPr>
              <p:cNvSpPr/>
              <p:nvPr/>
            </p:nvSpPr>
            <p:spPr>
              <a:xfrm>
                <a:off x="3138160" y="1843607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28FD9F6-8AF8-EB46-A6DB-ECFB09DAC7A7}"/>
                  </a:ext>
                </a:extLst>
              </p:cNvPr>
              <p:cNvSpPr/>
              <p:nvPr/>
            </p:nvSpPr>
            <p:spPr>
              <a:xfrm>
                <a:off x="3138160" y="2434135"/>
                <a:ext cx="357334" cy="35733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B937DE0-7591-5142-8E4A-4D5DC8106016}"/>
                  </a:ext>
                </a:extLst>
              </p:cNvPr>
              <p:cNvSpPr/>
              <p:nvPr/>
            </p:nvSpPr>
            <p:spPr>
              <a:xfrm>
                <a:off x="3127050" y="3024663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2599437-8CB2-6143-B967-02011498CB72}"/>
                  </a:ext>
                </a:extLst>
              </p:cNvPr>
              <p:cNvSpPr/>
              <p:nvPr/>
            </p:nvSpPr>
            <p:spPr>
              <a:xfrm>
                <a:off x="3127050" y="3615191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2E3A4598-2C23-FF40-B5DD-2E6D96C9F3DF}"/>
                  </a:ext>
                </a:extLst>
              </p:cNvPr>
              <p:cNvSpPr/>
              <p:nvPr/>
            </p:nvSpPr>
            <p:spPr>
              <a:xfrm>
                <a:off x="6135743" y="2711687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25F7779B-3158-D74E-B9E3-46703906E503}"/>
                      </a:ext>
                    </a:extLst>
                  </p:cNvPr>
                  <p:cNvSpPr txBox="1"/>
                  <p:nvPr/>
                </p:nvSpPr>
                <p:spPr>
                  <a:xfrm>
                    <a:off x="6885666" y="2747231"/>
                    <a:ext cx="186718" cy="2769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25F7779B-3158-D74E-B9E3-46703906E5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5666" y="2747231"/>
                    <a:ext cx="186718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5000" t="-13636" r="-25000" b="-27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C6C5D84-FEA9-E447-AF29-CFA36728688B}"/>
                  </a:ext>
                </a:extLst>
              </p:cNvPr>
              <p:cNvCxnSpPr>
                <a:stCxn id="75" idx="3"/>
                <a:endCxn id="78" idx="2"/>
              </p:cNvCxnSpPr>
              <p:nvPr/>
            </p:nvCxnSpPr>
            <p:spPr>
              <a:xfrm flipV="1">
                <a:off x="2585119" y="2022274"/>
                <a:ext cx="553041" cy="27552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E271AF75-A0DA-FE44-9D83-16FEBAB4B0B2}"/>
                  </a:ext>
                </a:extLst>
              </p:cNvPr>
              <p:cNvCxnSpPr>
                <a:cxnSpLocks/>
                <a:stCxn id="76" idx="3"/>
                <a:endCxn id="78" idx="2"/>
              </p:cNvCxnSpPr>
              <p:nvPr/>
            </p:nvCxnSpPr>
            <p:spPr>
              <a:xfrm flipV="1">
                <a:off x="2584634" y="2022274"/>
                <a:ext cx="553526" cy="861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0DB939DD-2B13-DF45-B989-0FA880A45ADE}"/>
                  </a:ext>
                </a:extLst>
              </p:cNvPr>
              <p:cNvCxnSpPr>
                <a:cxnSpLocks/>
                <a:stCxn id="77" idx="3"/>
                <a:endCxn id="78" idx="2"/>
              </p:cNvCxnSpPr>
              <p:nvPr/>
            </p:nvCxnSpPr>
            <p:spPr>
              <a:xfrm flipV="1">
                <a:off x="2584634" y="2022274"/>
                <a:ext cx="553526" cy="1443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2473C9AC-71CC-3B44-A5D4-02BC0FCCFD5A}"/>
                  </a:ext>
                </a:extLst>
              </p:cNvPr>
              <p:cNvCxnSpPr>
                <a:cxnSpLocks/>
                <a:stCxn id="75" idx="3"/>
                <a:endCxn id="79" idx="2"/>
              </p:cNvCxnSpPr>
              <p:nvPr/>
            </p:nvCxnSpPr>
            <p:spPr>
              <a:xfrm>
                <a:off x="2585119" y="2297798"/>
                <a:ext cx="553041" cy="3150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C8E25EF1-7CF7-DD48-A4A6-D0A1EC411728}"/>
                  </a:ext>
                </a:extLst>
              </p:cNvPr>
              <p:cNvCxnSpPr>
                <a:cxnSpLocks/>
                <a:stCxn id="75" idx="3"/>
                <a:endCxn id="80" idx="2"/>
              </p:cNvCxnSpPr>
              <p:nvPr/>
            </p:nvCxnSpPr>
            <p:spPr>
              <a:xfrm>
                <a:off x="2585119" y="2297798"/>
                <a:ext cx="541931" cy="9055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C3C9C4F0-93EF-D841-9180-CDB820618950}"/>
                  </a:ext>
                </a:extLst>
              </p:cNvPr>
              <p:cNvCxnSpPr>
                <a:cxnSpLocks/>
                <a:stCxn id="75" idx="3"/>
                <a:endCxn id="81" idx="2"/>
              </p:cNvCxnSpPr>
              <p:nvPr/>
            </p:nvCxnSpPr>
            <p:spPr>
              <a:xfrm>
                <a:off x="2585119" y="2297798"/>
                <a:ext cx="541931" cy="14960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79AA424C-0F3F-8A4C-B793-67A1CC3A9B64}"/>
                  </a:ext>
                </a:extLst>
              </p:cNvPr>
              <p:cNvCxnSpPr>
                <a:cxnSpLocks/>
                <a:stCxn id="76" idx="3"/>
                <a:endCxn id="79" idx="2"/>
              </p:cNvCxnSpPr>
              <p:nvPr/>
            </p:nvCxnSpPr>
            <p:spPr>
              <a:xfrm flipV="1">
                <a:off x="2584634" y="2612802"/>
                <a:ext cx="553526" cy="2710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3B1785D7-29EC-3346-BAC0-2D1FAA6C2731}"/>
                  </a:ext>
                </a:extLst>
              </p:cNvPr>
              <p:cNvCxnSpPr>
                <a:cxnSpLocks/>
                <a:stCxn id="76" idx="3"/>
                <a:endCxn id="81" idx="2"/>
              </p:cNvCxnSpPr>
              <p:nvPr/>
            </p:nvCxnSpPr>
            <p:spPr>
              <a:xfrm>
                <a:off x="2584634" y="2883881"/>
                <a:ext cx="542416" cy="90997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7606CEB1-573B-9D47-9EA5-339D9FE0DC1B}"/>
                  </a:ext>
                </a:extLst>
              </p:cNvPr>
              <p:cNvCxnSpPr>
                <a:cxnSpLocks/>
                <a:stCxn id="76" idx="3"/>
                <a:endCxn id="80" idx="2"/>
              </p:cNvCxnSpPr>
              <p:nvPr/>
            </p:nvCxnSpPr>
            <p:spPr>
              <a:xfrm>
                <a:off x="2584634" y="2883881"/>
                <a:ext cx="542416" cy="3194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191A1E9B-3728-F448-AFE9-6D86CAD8F3A9}"/>
                  </a:ext>
                </a:extLst>
              </p:cNvPr>
              <p:cNvCxnSpPr>
                <a:cxnSpLocks/>
                <a:stCxn id="77" idx="3"/>
                <a:endCxn id="81" idx="2"/>
              </p:cNvCxnSpPr>
              <p:nvPr/>
            </p:nvCxnSpPr>
            <p:spPr>
              <a:xfrm>
                <a:off x="2584634" y="3465686"/>
                <a:ext cx="542416" cy="3281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44B7E8C9-66EC-8B48-A36A-D264ACB6F7A5}"/>
                  </a:ext>
                </a:extLst>
              </p:cNvPr>
              <p:cNvCxnSpPr>
                <a:cxnSpLocks/>
                <a:stCxn id="77" idx="3"/>
                <a:endCxn id="80" idx="2"/>
              </p:cNvCxnSpPr>
              <p:nvPr/>
            </p:nvCxnSpPr>
            <p:spPr>
              <a:xfrm flipV="1">
                <a:off x="2584634" y="3203330"/>
                <a:ext cx="542416" cy="2623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EB197F27-C9E6-F048-B809-0AAA7EFFD228}"/>
                  </a:ext>
                </a:extLst>
              </p:cNvPr>
              <p:cNvCxnSpPr>
                <a:cxnSpLocks/>
                <a:endCxn id="79" idx="2"/>
              </p:cNvCxnSpPr>
              <p:nvPr/>
            </p:nvCxnSpPr>
            <p:spPr>
              <a:xfrm flipV="1">
                <a:off x="2584634" y="2612802"/>
                <a:ext cx="553526" cy="8428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78AFAFAE-47A2-1743-AAD4-D911D2D3E8B7}"/>
                  </a:ext>
                </a:extLst>
              </p:cNvPr>
              <p:cNvCxnSpPr>
                <a:cxnSpLocks/>
                <a:stCxn id="106" idx="6"/>
                <a:endCxn id="82" idx="2"/>
              </p:cNvCxnSpPr>
              <p:nvPr/>
            </p:nvCxnSpPr>
            <p:spPr>
              <a:xfrm>
                <a:off x="5693153" y="2299826"/>
                <a:ext cx="442590" cy="590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4F10258-425B-5444-97A3-0A123B202945}"/>
                  </a:ext>
                </a:extLst>
              </p:cNvPr>
              <p:cNvCxnSpPr>
                <a:cxnSpLocks/>
                <a:stCxn id="107" idx="6"/>
                <a:endCxn id="82" idx="2"/>
              </p:cNvCxnSpPr>
              <p:nvPr/>
            </p:nvCxnSpPr>
            <p:spPr>
              <a:xfrm>
                <a:off x="5682043" y="2890354"/>
                <a:ext cx="4537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DEDE79C4-23A3-B64D-BD79-5B09C55CB9FE}"/>
                  </a:ext>
                </a:extLst>
              </p:cNvPr>
              <p:cNvCxnSpPr>
                <a:cxnSpLocks/>
                <a:stCxn id="82" idx="6"/>
                <a:endCxn id="83" idx="1"/>
              </p:cNvCxnSpPr>
              <p:nvPr/>
            </p:nvCxnSpPr>
            <p:spPr>
              <a:xfrm flipV="1">
                <a:off x="6493077" y="2885731"/>
                <a:ext cx="392589" cy="46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D351F15D-3013-6840-8BC6-66581D1C650B}"/>
                  </a:ext>
                </a:extLst>
              </p:cNvPr>
              <p:cNvSpPr/>
              <p:nvPr/>
            </p:nvSpPr>
            <p:spPr>
              <a:xfrm>
                <a:off x="3869868" y="1843607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E908AF0-03C6-B04B-8F54-780F1D960F3D}"/>
                  </a:ext>
                </a:extLst>
              </p:cNvPr>
              <p:cNvSpPr/>
              <p:nvPr/>
            </p:nvSpPr>
            <p:spPr>
              <a:xfrm>
                <a:off x="3869868" y="2434135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FEE92B7-44FD-6949-8361-1F9549A602C6}"/>
                  </a:ext>
                </a:extLst>
              </p:cNvPr>
              <p:cNvSpPr/>
              <p:nvPr/>
            </p:nvSpPr>
            <p:spPr>
              <a:xfrm>
                <a:off x="3858758" y="3024663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C5E1DC1-D0AE-AA4F-AEA9-AFF3A7865D83}"/>
                  </a:ext>
                </a:extLst>
              </p:cNvPr>
              <p:cNvSpPr/>
              <p:nvPr/>
            </p:nvSpPr>
            <p:spPr>
              <a:xfrm>
                <a:off x="3858758" y="3615191"/>
                <a:ext cx="357334" cy="35733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0D5BADE-9681-5947-AA1C-63AF03C9E5FD}"/>
                  </a:ext>
                </a:extLst>
              </p:cNvPr>
              <p:cNvSpPr/>
              <p:nvPr/>
            </p:nvSpPr>
            <p:spPr>
              <a:xfrm>
                <a:off x="4594067" y="2121513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24A02987-9451-DB46-8B5E-70FCF338EB05}"/>
                  </a:ext>
                </a:extLst>
              </p:cNvPr>
              <p:cNvSpPr/>
              <p:nvPr/>
            </p:nvSpPr>
            <p:spPr>
              <a:xfrm>
                <a:off x="4594067" y="2712041"/>
                <a:ext cx="357334" cy="35733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590D125-EDBE-0640-8821-731E1452A8F4}"/>
                  </a:ext>
                </a:extLst>
              </p:cNvPr>
              <p:cNvSpPr/>
              <p:nvPr/>
            </p:nvSpPr>
            <p:spPr>
              <a:xfrm>
                <a:off x="4582957" y="3302569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906A366-49BD-1D46-8EE4-7C2A1EFC6CE1}"/>
                  </a:ext>
                </a:extLst>
              </p:cNvPr>
              <p:cNvSpPr/>
              <p:nvPr/>
            </p:nvSpPr>
            <p:spPr>
              <a:xfrm>
                <a:off x="5335819" y="2121159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1AB58924-8CC5-7E45-B196-3AA2F55DC760}"/>
                  </a:ext>
                </a:extLst>
              </p:cNvPr>
              <p:cNvSpPr/>
              <p:nvPr/>
            </p:nvSpPr>
            <p:spPr>
              <a:xfrm>
                <a:off x="5324709" y="2711687"/>
                <a:ext cx="357334" cy="35733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333DF51-710B-6F4F-8C20-348472DE9E4D}"/>
                  </a:ext>
                </a:extLst>
              </p:cNvPr>
              <p:cNvCxnSpPr>
                <a:cxnSpLocks/>
                <a:stCxn id="78" idx="6"/>
                <a:endCxn id="99" idx="2"/>
              </p:cNvCxnSpPr>
              <p:nvPr/>
            </p:nvCxnSpPr>
            <p:spPr>
              <a:xfrm>
                <a:off x="3495494" y="2022274"/>
                <a:ext cx="37437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38D2D755-E2EE-5C44-A266-B44C21C9BA3E}"/>
                  </a:ext>
                </a:extLst>
              </p:cNvPr>
              <p:cNvCxnSpPr>
                <a:cxnSpLocks/>
                <a:stCxn id="99" idx="6"/>
                <a:endCxn id="103" idx="2"/>
              </p:cNvCxnSpPr>
              <p:nvPr/>
            </p:nvCxnSpPr>
            <p:spPr>
              <a:xfrm>
                <a:off x="4227202" y="2022274"/>
                <a:ext cx="366865" cy="2779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F7FBF8FA-8CA7-2D46-86C8-81AEE387D86C}"/>
                  </a:ext>
                </a:extLst>
              </p:cNvPr>
              <p:cNvCxnSpPr/>
              <p:nvPr/>
            </p:nvCxnSpPr>
            <p:spPr>
              <a:xfrm>
                <a:off x="3495494" y="2612802"/>
                <a:ext cx="37437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C99FBAD5-3196-504C-AB08-9EE00ABF8B48}"/>
                  </a:ext>
                </a:extLst>
              </p:cNvPr>
              <p:cNvCxnSpPr>
                <a:cxnSpLocks/>
                <a:stCxn id="100" idx="6"/>
                <a:endCxn id="104" idx="2"/>
              </p:cNvCxnSpPr>
              <p:nvPr/>
            </p:nvCxnSpPr>
            <p:spPr>
              <a:xfrm>
                <a:off x="4227202" y="2612802"/>
                <a:ext cx="366865" cy="2779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A3E572A4-923A-1045-A80D-1A9955DFC531}"/>
                  </a:ext>
                </a:extLst>
              </p:cNvPr>
              <p:cNvCxnSpPr>
                <a:cxnSpLocks/>
                <a:stCxn id="103" idx="6"/>
                <a:endCxn id="106" idx="2"/>
              </p:cNvCxnSpPr>
              <p:nvPr/>
            </p:nvCxnSpPr>
            <p:spPr>
              <a:xfrm flipV="1">
                <a:off x="4951401" y="2299826"/>
                <a:ext cx="384418" cy="3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6E56FC8B-CF5C-9F42-9F0B-524D851DD7CA}"/>
                  </a:ext>
                </a:extLst>
              </p:cNvPr>
              <p:cNvCxnSpPr/>
              <p:nvPr/>
            </p:nvCxnSpPr>
            <p:spPr>
              <a:xfrm>
                <a:off x="3495494" y="3203330"/>
                <a:ext cx="37437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27264572-B4EF-8745-ACE8-59304DF39B88}"/>
                  </a:ext>
                </a:extLst>
              </p:cNvPr>
              <p:cNvCxnSpPr>
                <a:cxnSpLocks/>
                <a:stCxn id="101" idx="6"/>
                <a:endCxn id="105" idx="2"/>
              </p:cNvCxnSpPr>
              <p:nvPr/>
            </p:nvCxnSpPr>
            <p:spPr>
              <a:xfrm>
                <a:off x="4216092" y="3203330"/>
                <a:ext cx="366865" cy="2779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9F034CC6-D80D-BF45-A48D-F65E876EAA95}"/>
                  </a:ext>
                </a:extLst>
              </p:cNvPr>
              <p:cNvCxnSpPr>
                <a:cxnSpLocks/>
                <a:stCxn id="104" idx="6"/>
                <a:endCxn id="107" idx="2"/>
              </p:cNvCxnSpPr>
              <p:nvPr/>
            </p:nvCxnSpPr>
            <p:spPr>
              <a:xfrm flipV="1">
                <a:off x="4951401" y="2890354"/>
                <a:ext cx="373308" cy="3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96FAFC68-8DE0-1C4F-8F69-68447E22B642}"/>
                  </a:ext>
                </a:extLst>
              </p:cNvPr>
              <p:cNvCxnSpPr/>
              <p:nvPr/>
            </p:nvCxnSpPr>
            <p:spPr>
              <a:xfrm>
                <a:off x="3495494" y="3793858"/>
                <a:ext cx="37437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086207FF-9368-0442-A95E-6110C15D6801}"/>
                  </a:ext>
                </a:extLst>
              </p:cNvPr>
              <p:cNvCxnSpPr>
                <a:cxnSpLocks/>
                <a:stCxn id="78" idx="6"/>
                <a:endCxn id="100" idx="2"/>
              </p:cNvCxnSpPr>
              <p:nvPr/>
            </p:nvCxnSpPr>
            <p:spPr>
              <a:xfrm>
                <a:off x="3495494" y="2022274"/>
                <a:ext cx="374374" cy="590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C5042F8E-03F6-BA4E-A0DA-91ECDCDBE2CE}"/>
                  </a:ext>
                </a:extLst>
              </p:cNvPr>
              <p:cNvCxnSpPr>
                <a:cxnSpLocks/>
                <a:stCxn id="79" idx="6"/>
                <a:endCxn id="101" idx="2"/>
              </p:cNvCxnSpPr>
              <p:nvPr/>
            </p:nvCxnSpPr>
            <p:spPr>
              <a:xfrm>
                <a:off x="3495494" y="2612802"/>
                <a:ext cx="363264" cy="590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A2AE1685-B1C3-1947-8785-C1561BDFC873}"/>
                  </a:ext>
                </a:extLst>
              </p:cNvPr>
              <p:cNvCxnSpPr>
                <a:cxnSpLocks/>
                <a:stCxn id="80" idx="6"/>
                <a:endCxn id="102" idx="2"/>
              </p:cNvCxnSpPr>
              <p:nvPr/>
            </p:nvCxnSpPr>
            <p:spPr>
              <a:xfrm>
                <a:off x="3484384" y="3203330"/>
                <a:ext cx="374374" cy="590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4B9D6E91-5095-4D4D-AE6C-CB09D3735C4A}"/>
                  </a:ext>
                </a:extLst>
              </p:cNvPr>
              <p:cNvCxnSpPr>
                <a:cxnSpLocks/>
                <a:stCxn id="99" idx="6"/>
                <a:endCxn id="104" idx="2"/>
              </p:cNvCxnSpPr>
              <p:nvPr/>
            </p:nvCxnSpPr>
            <p:spPr>
              <a:xfrm>
                <a:off x="4227202" y="2022274"/>
                <a:ext cx="366865" cy="8684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BF39DD72-EBE0-A543-B302-30EA04F8717C}"/>
                  </a:ext>
                </a:extLst>
              </p:cNvPr>
              <p:cNvCxnSpPr>
                <a:cxnSpLocks/>
                <a:stCxn id="100" idx="6"/>
                <a:endCxn id="105" idx="2"/>
              </p:cNvCxnSpPr>
              <p:nvPr/>
            </p:nvCxnSpPr>
            <p:spPr>
              <a:xfrm>
                <a:off x="4227202" y="2612802"/>
                <a:ext cx="355755" cy="8684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39FE4BD4-2E5E-D547-886C-2332772ED61D}"/>
                  </a:ext>
                </a:extLst>
              </p:cNvPr>
              <p:cNvCxnSpPr>
                <a:cxnSpLocks/>
                <a:stCxn id="78" idx="6"/>
                <a:endCxn id="101" idx="2"/>
              </p:cNvCxnSpPr>
              <p:nvPr/>
            </p:nvCxnSpPr>
            <p:spPr>
              <a:xfrm>
                <a:off x="3495494" y="2022274"/>
                <a:ext cx="363264" cy="1181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EBF3802D-78B7-8041-A254-AE775BD9737C}"/>
                  </a:ext>
                </a:extLst>
              </p:cNvPr>
              <p:cNvCxnSpPr>
                <a:cxnSpLocks/>
                <a:stCxn id="78" idx="6"/>
                <a:endCxn id="102" idx="2"/>
              </p:cNvCxnSpPr>
              <p:nvPr/>
            </p:nvCxnSpPr>
            <p:spPr>
              <a:xfrm>
                <a:off x="3495494" y="2022274"/>
                <a:ext cx="363264" cy="17715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BDA67824-ED73-0F47-85DD-7346940F500A}"/>
                  </a:ext>
                </a:extLst>
              </p:cNvPr>
              <p:cNvCxnSpPr>
                <a:cxnSpLocks/>
                <a:stCxn id="99" idx="6"/>
                <a:endCxn id="105" idx="2"/>
              </p:cNvCxnSpPr>
              <p:nvPr/>
            </p:nvCxnSpPr>
            <p:spPr>
              <a:xfrm>
                <a:off x="4227202" y="2022274"/>
                <a:ext cx="355755" cy="14589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653DB94A-9C4B-AE48-B6DE-AF36BB28AC8B}"/>
                  </a:ext>
                </a:extLst>
              </p:cNvPr>
              <p:cNvCxnSpPr>
                <a:cxnSpLocks/>
                <a:stCxn id="103" idx="6"/>
                <a:endCxn id="107" idx="2"/>
              </p:cNvCxnSpPr>
              <p:nvPr/>
            </p:nvCxnSpPr>
            <p:spPr>
              <a:xfrm>
                <a:off x="4951401" y="2300180"/>
                <a:ext cx="373308" cy="590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0C804570-49D6-7649-A41B-ECFD34032E6E}"/>
                  </a:ext>
                </a:extLst>
              </p:cNvPr>
              <p:cNvCxnSpPr>
                <a:cxnSpLocks/>
                <a:stCxn id="79" idx="6"/>
                <a:endCxn id="102" idx="2"/>
              </p:cNvCxnSpPr>
              <p:nvPr/>
            </p:nvCxnSpPr>
            <p:spPr>
              <a:xfrm>
                <a:off x="3495494" y="2612802"/>
                <a:ext cx="363264" cy="1181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50C9EC7C-C78F-D948-8003-1CF1ACCD61C4}"/>
                  </a:ext>
                </a:extLst>
              </p:cNvPr>
              <p:cNvCxnSpPr>
                <a:cxnSpLocks/>
                <a:stCxn id="79" idx="6"/>
                <a:endCxn id="99" idx="2"/>
              </p:cNvCxnSpPr>
              <p:nvPr/>
            </p:nvCxnSpPr>
            <p:spPr>
              <a:xfrm flipV="1">
                <a:off x="3495494" y="2022274"/>
                <a:ext cx="374374" cy="590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AB6629A6-8940-BA4F-BE31-D0A5EB7AB09B}"/>
                  </a:ext>
                </a:extLst>
              </p:cNvPr>
              <p:cNvCxnSpPr>
                <a:cxnSpLocks/>
                <a:stCxn id="100" idx="6"/>
                <a:endCxn id="103" idx="2"/>
              </p:cNvCxnSpPr>
              <p:nvPr/>
            </p:nvCxnSpPr>
            <p:spPr>
              <a:xfrm flipV="1">
                <a:off x="4227202" y="2300180"/>
                <a:ext cx="366865" cy="3126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6E6654A4-9552-3D49-A3D4-7283A4F85E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7380" y="2610901"/>
                <a:ext cx="374374" cy="590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735DF05C-BE0A-174F-81BA-942A509ED8BF}"/>
                  </a:ext>
                </a:extLst>
              </p:cNvPr>
              <p:cNvCxnSpPr>
                <a:cxnSpLocks/>
                <a:stCxn id="80" idx="6"/>
                <a:endCxn id="99" idx="2"/>
              </p:cNvCxnSpPr>
              <p:nvPr/>
            </p:nvCxnSpPr>
            <p:spPr>
              <a:xfrm flipV="1">
                <a:off x="3484384" y="2022274"/>
                <a:ext cx="385484" cy="1181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ABADB49C-B68C-A746-AB6C-1CA5E5832AEF}"/>
                  </a:ext>
                </a:extLst>
              </p:cNvPr>
              <p:cNvCxnSpPr>
                <a:cxnSpLocks/>
                <a:stCxn id="101" idx="6"/>
                <a:endCxn id="104" idx="2"/>
              </p:cNvCxnSpPr>
              <p:nvPr/>
            </p:nvCxnSpPr>
            <p:spPr>
              <a:xfrm flipV="1">
                <a:off x="4216092" y="2890708"/>
                <a:ext cx="377975" cy="3126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B56D2104-E2BA-4D4E-A626-8A1BD1FC29A4}"/>
                  </a:ext>
                </a:extLst>
              </p:cNvPr>
              <p:cNvCxnSpPr>
                <a:cxnSpLocks/>
                <a:stCxn id="101" idx="6"/>
                <a:endCxn id="103" idx="2"/>
              </p:cNvCxnSpPr>
              <p:nvPr/>
            </p:nvCxnSpPr>
            <p:spPr>
              <a:xfrm flipV="1">
                <a:off x="4216092" y="2300180"/>
                <a:ext cx="377975" cy="9031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68B37FCA-2875-8D49-8A7C-B4109BAE69C3}"/>
                  </a:ext>
                </a:extLst>
              </p:cNvPr>
              <p:cNvCxnSpPr>
                <a:cxnSpLocks/>
                <a:stCxn id="104" idx="6"/>
                <a:endCxn id="106" idx="2"/>
              </p:cNvCxnSpPr>
              <p:nvPr/>
            </p:nvCxnSpPr>
            <p:spPr>
              <a:xfrm flipV="1">
                <a:off x="4951401" y="2299826"/>
                <a:ext cx="384418" cy="59088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54688F3A-6266-624D-936F-9B72DB2089CD}"/>
                  </a:ext>
                </a:extLst>
              </p:cNvPr>
              <p:cNvCxnSpPr>
                <a:cxnSpLocks/>
                <a:stCxn id="81" idx="6"/>
                <a:endCxn id="101" idx="2"/>
              </p:cNvCxnSpPr>
              <p:nvPr/>
            </p:nvCxnSpPr>
            <p:spPr>
              <a:xfrm flipV="1">
                <a:off x="3484384" y="3203330"/>
                <a:ext cx="374374" cy="590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396A0B2B-2880-944E-AF6B-360E42CC6BF7}"/>
                  </a:ext>
                </a:extLst>
              </p:cNvPr>
              <p:cNvCxnSpPr>
                <a:cxnSpLocks/>
                <a:stCxn id="81" idx="6"/>
                <a:endCxn id="100" idx="2"/>
              </p:cNvCxnSpPr>
              <p:nvPr/>
            </p:nvCxnSpPr>
            <p:spPr>
              <a:xfrm flipV="1">
                <a:off x="3484384" y="2612802"/>
                <a:ext cx="385484" cy="1181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7DED3490-C9C6-3542-9993-E8E9559F2996}"/>
                  </a:ext>
                </a:extLst>
              </p:cNvPr>
              <p:cNvCxnSpPr>
                <a:cxnSpLocks/>
                <a:stCxn id="81" idx="6"/>
                <a:endCxn id="99" idx="2"/>
              </p:cNvCxnSpPr>
              <p:nvPr/>
            </p:nvCxnSpPr>
            <p:spPr>
              <a:xfrm flipV="1">
                <a:off x="3484384" y="2022274"/>
                <a:ext cx="385484" cy="17715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8E0A1B79-A0B5-E44F-B8E1-46FF78DF89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9505" y="3217771"/>
                <a:ext cx="374374" cy="590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16420147-A92F-DF4E-A040-BFE6A36B9A16}"/>
                  </a:ext>
                </a:extLst>
              </p:cNvPr>
              <p:cNvCxnSpPr>
                <a:cxnSpLocks/>
                <a:stCxn id="102" idx="6"/>
                <a:endCxn id="104" idx="2"/>
              </p:cNvCxnSpPr>
              <p:nvPr/>
            </p:nvCxnSpPr>
            <p:spPr>
              <a:xfrm flipV="1">
                <a:off x="4216092" y="2890708"/>
                <a:ext cx="377975" cy="9031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65D92F17-89B3-DA41-B357-1403AA6E3E89}"/>
                  </a:ext>
                </a:extLst>
              </p:cNvPr>
              <p:cNvCxnSpPr>
                <a:cxnSpLocks/>
                <a:stCxn id="102" idx="6"/>
                <a:endCxn id="103" idx="2"/>
              </p:cNvCxnSpPr>
              <p:nvPr/>
            </p:nvCxnSpPr>
            <p:spPr>
              <a:xfrm flipV="1">
                <a:off x="4216092" y="2300180"/>
                <a:ext cx="377975" cy="14936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67214BE5-CA13-E146-A53D-87E68415A223}"/>
                  </a:ext>
                </a:extLst>
              </p:cNvPr>
              <p:cNvCxnSpPr>
                <a:cxnSpLocks/>
                <a:stCxn id="105" idx="6"/>
                <a:endCxn id="107" idx="2"/>
              </p:cNvCxnSpPr>
              <p:nvPr/>
            </p:nvCxnSpPr>
            <p:spPr>
              <a:xfrm flipV="1">
                <a:off x="4940291" y="2890354"/>
                <a:ext cx="384418" cy="59088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834CBFE6-E02B-AB48-84E8-6095D5FE5BC0}"/>
                  </a:ext>
                </a:extLst>
              </p:cNvPr>
              <p:cNvCxnSpPr>
                <a:cxnSpLocks/>
                <a:stCxn id="105" idx="6"/>
                <a:endCxn id="106" idx="2"/>
              </p:cNvCxnSpPr>
              <p:nvPr/>
            </p:nvCxnSpPr>
            <p:spPr>
              <a:xfrm flipV="1">
                <a:off x="4940291" y="2299826"/>
                <a:ext cx="395528" cy="11814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C3A6F5F-4B59-BF40-99DD-EF60C9D02D57}"/>
                </a:ext>
              </a:extLst>
            </p:cNvPr>
            <p:cNvCxnSpPr>
              <a:stCxn id="79" idx="1"/>
              <a:endCxn id="79" idx="5"/>
            </p:cNvCxnSpPr>
            <p:nvPr/>
          </p:nvCxnSpPr>
          <p:spPr>
            <a:xfrm>
              <a:off x="7317216" y="2362731"/>
              <a:ext cx="252674" cy="2526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39F84DE-62AD-184F-91D3-A0CA9F9DE396}"/>
                </a:ext>
              </a:extLst>
            </p:cNvPr>
            <p:cNvCxnSpPr>
              <a:cxnSpLocks/>
              <a:stCxn id="79" idx="7"/>
              <a:endCxn id="79" idx="3"/>
            </p:cNvCxnSpPr>
            <p:nvPr/>
          </p:nvCxnSpPr>
          <p:spPr>
            <a:xfrm flipH="1">
              <a:off x="7317216" y="2362731"/>
              <a:ext cx="252674" cy="2526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D2F832E-899A-CC4C-BA0E-2B32C73C502E}"/>
                </a:ext>
              </a:extLst>
            </p:cNvPr>
            <p:cNvCxnSpPr/>
            <p:nvPr/>
          </p:nvCxnSpPr>
          <p:spPr>
            <a:xfrm>
              <a:off x="8036058" y="3542819"/>
              <a:ext cx="252674" cy="2526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37FC11C-4644-BE48-8B00-C49F0CEA92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36058" y="3542819"/>
              <a:ext cx="252674" cy="2526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451F0A2-4BEA-8546-AE38-F59E0D3224D8}"/>
                </a:ext>
              </a:extLst>
            </p:cNvPr>
            <p:cNvCxnSpPr>
              <a:cxnSpLocks/>
              <a:stCxn id="104" idx="1"/>
              <a:endCxn id="104" idx="5"/>
            </p:cNvCxnSpPr>
            <p:nvPr/>
          </p:nvCxnSpPr>
          <p:spPr>
            <a:xfrm>
              <a:off x="8773123" y="2640637"/>
              <a:ext cx="252674" cy="2526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B430DC1-3074-824B-847F-F5E2919FF837}"/>
                </a:ext>
              </a:extLst>
            </p:cNvPr>
            <p:cNvCxnSpPr>
              <a:cxnSpLocks/>
              <a:stCxn id="104" idx="3"/>
              <a:endCxn id="104" idx="7"/>
            </p:cNvCxnSpPr>
            <p:nvPr/>
          </p:nvCxnSpPr>
          <p:spPr>
            <a:xfrm flipV="1">
              <a:off x="8773123" y="2640637"/>
              <a:ext cx="252674" cy="2526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503E956-CC50-424B-8604-40585C5F2D26}"/>
                </a:ext>
              </a:extLst>
            </p:cNvPr>
            <p:cNvCxnSpPr>
              <a:cxnSpLocks/>
              <a:stCxn id="107" idx="1"/>
              <a:endCxn id="107" idx="5"/>
            </p:cNvCxnSpPr>
            <p:nvPr/>
          </p:nvCxnSpPr>
          <p:spPr>
            <a:xfrm>
              <a:off x="9503765" y="2640283"/>
              <a:ext cx="252674" cy="2526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D1CF5D9-3CCB-BD4D-803F-FC52C0D05D31}"/>
                </a:ext>
              </a:extLst>
            </p:cNvPr>
            <p:cNvCxnSpPr>
              <a:cxnSpLocks/>
              <a:stCxn id="107" idx="3"/>
              <a:endCxn id="107" idx="7"/>
            </p:cNvCxnSpPr>
            <p:nvPr/>
          </p:nvCxnSpPr>
          <p:spPr>
            <a:xfrm flipV="1">
              <a:off x="9503765" y="2640283"/>
              <a:ext cx="252674" cy="2526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BC83E5EA-F1C4-AC4C-ACE6-4799953AA727}"/>
                </a:ext>
              </a:extLst>
            </p:cNvPr>
            <p:cNvSpPr/>
            <p:nvPr/>
          </p:nvSpPr>
          <p:spPr>
            <a:xfrm>
              <a:off x="9446616" y="3179672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7B8DA4EE-5A67-5440-BE2A-C70806907551}"/>
                </a:ext>
              </a:extLst>
            </p:cNvPr>
            <p:cNvCxnSpPr>
              <a:cxnSpLocks/>
              <a:stCxn id="105" idx="6"/>
              <a:endCxn id="256" idx="2"/>
            </p:cNvCxnSpPr>
            <p:nvPr/>
          </p:nvCxnSpPr>
          <p:spPr>
            <a:xfrm>
              <a:off x="9067017" y="3357502"/>
              <a:ext cx="379599" cy="8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918C8D6C-A63D-674C-8F44-4A1747FDC0A3}"/>
                </a:ext>
              </a:extLst>
            </p:cNvPr>
            <p:cNvCxnSpPr>
              <a:cxnSpLocks/>
              <a:stCxn id="104" idx="6"/>
              <a:endCxn id="256" idx="2"/>
            </p:cNvCxnSpPr>
            <p:nvPr/>
          </p:nvCxnSpPr>
          <p:spPr>
            <a:xfrm>
              <a:off x="9078127" y="2766974"/>
              <a:ext cx="368489" cy="5913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59C7989B-4FAF-4E4B-95AA-FB3CB761615D}"/>
                </a:ext>
              </a:extLst>
            </p:cNvPr>
            <p:cNvCxnSpPr>
              <a:cxnSpLocks/>
              <a:stCxn id="103" idx="6"/>
              <a:endCxn id="256" idx="2"/>
            </p:cNvCxnSpPr>
            <p:nvPr/>
          </p:nvCxnSpPr>
          <p:spPr>
            <a:xfrm>
              <a:off x="9078127" y="2176446"/>
              <a:ext cx="368489" cy="11818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32D1F9B4-9C44-224B-8E06-D8B5E7EF6C0C}"/>
                </a:ext>
              </a:extLst>
            </p:cNvPr>
            <p:cNvCxnSpPr>
              <a:cxnSpLocks/>
              <a:stCxn id="256" idx="6"/>
              <a:endCxn id="82" idx="2"/>
            </p:cNvCxnSpPr>
            <p:nvPr/>
          </p:nvCxnSpPr>
          <p:spPr>
            <a:xfrm flipV="1">
              <a:off x="9803950" y="2766620"/>
              <a:ext cx="458519" cy="5917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" name="Oval 275">
            <a:extLst>
              <a:ext uri="{FF2B5EF4-FFF2-40B4-BE49-F238E27FC236}">
                <a16:creationId xmlns:a16="http://schemas.microsoft.com/office/drawing/2014/main" id="{DD3701A9-4314-C342-A7C6-79411CC99880}"/>
              </a:ext>
            </a:extLst>
          </p:cNvPr>
          <p:cNvSpPr/>
          <p:nvPr/>
        </p:nvSpPr>
        <p:spPr>
          <a:xfrm>
            <a:off x="3602818" y="3946830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DBD55102-E30E-664A-B5A6-5DBA543B920D}"/>
              </a:ext>
            </a:extLst>
          </p:cNvPr>
          <p:cNvCxnSpPr>
            <a:cxnSpLocks/>
            <a:stCxn id="36" idx="6"/>
            <a:endCxn id="276" idx="2"/>
          </p:cNvCxnSpPr>
          <p:nvPr/>
        </p:nvCxnSpPr>
        <p:spPr>
          <a:xfrm flipV="1">
            <a:off x="3222977" y="4125497"/>
            <a:ext cx="379841" cy="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6A1500F0-3C91-8648-AC70-044F51FF09BC}"/>
              </a:ext>
            </a:extLst>
          </p:cNvPr>
          <p:cNvCxnSpPr>
            <a:cxnSpLocks/>
            <a:stCxn id="35" idx="6"/>
            <a:endCxn id="276" idx="2"/>
          </p:cNvCxnSpPr>
          <p:nvPr/>
        </p:nvCxnSpPr>
        <p:spPr>
          <a:xfrm>
            <a:off x="3234087" y="3538070"/>
            <a:ext cx="368731" cy="587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354F6A08-9CD4-9144-A38C-5E5ED859CF4F}"/>
              </a:ext>
            </a:extLst>
          </p:cNvPr>
          <p:cNvCxnSpPr>
            <a:cxnSpLocks/>
            <a:stCxn id="34" idx="6"/>
            <a:endCxn id="276" idx="2"/>
          </p:cNvCxnSpPr>
          <p:nvPr/>
        </p:nvCxnSpPr>
        <p:spPr>
          <a:xfrm>
            <a:off x="3234087" y="2947542"/>
            <a:ext cx="368731" cy="11779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F966EFFB-6D13-344E-B47A-321048050CCA}"/>
              </a:ext>
            </a:extLst>
          </p:cNvPr>
          <p:cNvCxnSpPr>
            <a:cxnSpLocks/>
            <a:stCxn id="276" idx="6"/>
            <a:endCxn id="13" idx="2"/>
          </p:cNvCxnSpPr>
          <p:nvPr/>
        </p:nvCxnSpPr>
        <p:spPr>
          <a:xfrm flipV="1">
            <a:off x="3960152" y="3536169"/>
            <a:ext cx="443216" cy="5893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E7280975-A8BD-254C-9755-C08BF40978FE}"/>
              </a:ext>
            </a:extLst>
          </p:cNvPr>
          <p:cNvGrpSpPr/>
          <p:nvPr/>
        </p:nvGrpSpPr>
        <p:grpSpPr>
          <a:xfrm>
            <a:off x="6245270" y="4297714"/>
            <a:ext cx="4885191" cy="2128918"/>
            <a:chOff x="6245270" y="4125497"/>
            <a:chExt cx="4885191" cy="2128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3801B7E0-D7DB-3E47-B917-C69853B4CDF1}"/>
                    </a:ext>
                  </a:extLst>
                </p:cNvPr>
                <p:cNvSpPr/>
                <p:nvPr/>
              </p:nvSpPr>
              <p:spPr>
                <a:xfrm>
                  <a:off x="6251078" y="4395022"/>
                  <a:ext cx="622030" cy="43826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3801B7E0-D7DB-3E47-B917-C69853B4CD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1078" y="4395022"/>
                  <a:ext cx="622030" cy="438262"/>
                </a:xfrm>
                <a:prstGeom prst="rect">
                  <a:avLst/>
                </a:prstGeom>
                <a:blipFill>
                  <a:blip r:embed="rId8"/>
                  <a:stretch>
                    <a:fillRect b="-29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DD74746F-94FB-CD41-A4BC-25931641A62D}"/>
                    </a:ext>
                  </a:extLst>
                </p:cNvPr>
                <p:cNvSpPr/>
                <p:nvPr/>
              </p:nvSpPr>
              <p:spPr>
                <a:xfrm>
                  <a:off x="6245270" y="4981105"/>
                  <a:ext cx="622030" cy="45076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DD74746F-94FB-CD41-A4BC-25931641A6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5270" y="4981105"/>
                  <a:ext cx="622030" cy="45076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95FA8319-915C-E749-B3EB-085074386420}"/>
                    </a:ext>
                  </a:extLst>
                </p:cNvPr>
                <p:cNvSpPr/>
                <p:nvPr/>
              </p:nvSpPr>
              <p:spPr>
                <a:xfrm>
                  <a:off x="6245270" y="5562910"/>
                  <a:ext cx="622030" cy="45076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95FA8319-915C-E749-B3EB-0850743864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5270" y="5562910"/>
                  <a:ext cx="622030" cy="45076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593EB3C8-1888-8A4A-82CD-F29543209BAA}"/>
                </a:ext>
              </a:extLst>
            </p:cNvPr>
            <p:cNvSpPr/>
            <p:nvPr/>
          </p:nvSpPr>
          <p:spPr>
            <a:xfrm>
              <a:off x="7264886" y="4125497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C3ACD636-308A-3049-9CD7-5687D3849380}"/>
                </a:ext>
              </a:extLst>
            </p:cNvPr>
            <p:cNvSpPr/>
            <p:nvPr/>
          </p:nvSpPr>
          <p:spPr>
            <a:xfrm>
              <a:off x="7253776" y="5306553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AC31F1DB-45B4-9C4A-8056-62942A8F14E9}"/>
                </a:ext>
              </a:extLst>
            </p:cNvPr>
            <p:cNvSpPr/>
            <p:nvPr/>
          </p:nvSpPr>
          <p:spPr>
            <a:xfrm>
              <a:off x="7253776" y="5897081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E699D5AB-69DF-A842-A8A9-0512471D2B2B}"/>
                </a:ext>
              </a:extLst>
            </p:cNvPr>
            <p:cNvSpPr/>
            <p:nvPr/>
          </p:nvSpPr>
          <p:spPr>
            <a:xfrm>
              <a:off x="10262469" y="495240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D467265D-849B-2147-B537-020178D9FBC8}"/>
                    </a:ext>
                  </a:extLst>
                </p:cNvPr>
                <p:cNvSpPr txBox="1"/>
                <p:nvPr/>
              </p:nvSpPr>
              <p:spPr>
                <a:xfrm>
                  <a:off x="10943743" y="4985979"/>
                  <a:ext cx="18671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D467265D-849B-2147-B537-020178D9FB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3743" y="4985979"/>
                  <a:ext cx="18671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6667" t="-13043" r="-26667" b="-217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781AC265-801B-4442-B5A8-87A98F666C1C}"/>
                </a:ext>
              </a:extLst>
            </p:cNvPr>
            <p:cNvCxnSpPr>
              <a:stCxn id="317" idx="3"/>
              <a:endCxn id="320" idx="2"/>
            </p:cNvCxnSpPr>
            <p:nvPr/>
          </p:nvCxnSpPr>
          <p:spPr>
            <a:xfrm flipV="1">
              <a:off x="6873108" y="4304164"/>
              <a:ext cx="391778" cy="30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1B7FEF30-D52A-EE47-BDC6-885130512FFB}"/>
                </a:ext>
              </a:extLst>
            </p:cNvPr>
            <p:cNvCxnSpPr>
              <a:cxnSpLocks/>
              <a:stCxn id="318" idx="3"/>
              <a:endCxn id="320" idx="2"/>
            </p:cNvCxnSpPr>
            <p:nvPr/>
          </p:nvCxnSpPr>
          <p:spPr>
            <a:xfrm flipV="1">
              <a:off x="6867300" y="4304164"/>
              <a:ext cx="397586" cy="9023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CED9EE00-3FE2-FD44-B70F-C341C397D91D}"/>
                </a:ext>
              </a:extLst>
            </p:cNvPr>
            <p:cNvCxnSpPr>
              <a:cxnSpLocks/>
              <a:stCxn id="319" idx="3"/>
              <a:endCxn id="320" idx="2"/>
            </p:cNvCxnSpPr>
            <p:nvPr/>
          </p:nvCxnSpPr>
          <p:spPr>
            <a:xfrm flipV="1">
              <a:off x="6867300" y="4304164"/>
              <a:ext cx="397586" cy="14841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82243CE9-7CD9-C54B-AD21-D1B0B7E7FEF4}"/>
                </a:ext>
              </a:extLst>
            </p:cNvPr>
            <p:cNvCxnSpPr>
              <a:cxnSpLocks/>
              <a:stCxn id="317" idx="3"/>
              <a:endCxn id="321" idx="2"/>
            </p:cNvCxnSpPr>
            <p:nvPr/>
          </p:nvCxnSpPr>
          <p:spPr>
            <a:xfrm>
              <a:off x="6873108" y="4614153"/>
              <a:ext cx="380668" cy="8710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2F3C979D-425B-B748-8B06-3065EEE421F6}"/>
                </a:ext>
              </a:extLst>
            </p:cNvPr>
            <p:cNvCxnSpPr>
              <a:cxnSpLocks/>
              <a:stCxn id="317" idx="3"/>
              <a:endCxn id="322" idx="2"/>
            </p:cNvCxnSpPr>
            <p:nvPr/>
          </p:nvCxnSpPr>
          <p:spPr>
            <a:xfrm>
              <a:off x="6873108" y="4614153"/>
              <a:ext cx="380668" cy="14615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6DC8F536-E9AA-E54C-85AE-EAFA6F370867}"/>
                </a:ext>
              </a:extLst>
            </p:cNvPr>
            <p:cNvCxnSpPr>
              <a:cxnSpLocks/>
              <a:stCxn id="318" idx="3"/>
              <a:endCxn id="322" idx="2"/>
            </p:cNvCxnSpPr>
            <p:nvPr/>
          </p:nvCxnSpPr>
          <p:spPr>
            <a:xfrm>
              <a:off x="6867300" y="5206487"/>
              <a:ext cx="386476" cy="869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E570D116-E45C-9C4B-BCB8-684423AF2032}"/>
                </a:ext>
              </a:extLst>
            </p:cNvPr>
            <p:cNvCxnSpPr>
              <a:cxnSpLocks/>
              <a:stCxn id="318" idx="3"/>
              <a:endCxn id="321" idx="2"/>
            </p:cNvCxnSpPr>
            <p:nvPr/>
          </p:nvCxnSpPr>
          <p:spPr>
            <a:xfrm>
              <a:off x="6867300" y="5206487"/>
              <a:ext cx="386476" cy="2787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33B2F4D-7977-C142-B341-41F5A8002DB5}"/>
                </a:ext>
              </a:extLst>
            </p:cNvPr>
            <p:cNvCxnSpPr>
              <a:cxnSpLocks/>
              <a:stCxn id="319" idx="3"/>
              <a:endCxn id="322" idx="2"/>
            </p:cNvCxnSpPr>
            <p:nvPr/>
          </p:nvCxnSpPr>
          <p:spPr>
            <a:xfrm>
              <a:off x="6867300" y="5788292"/>
              <a:ext cx="386476" cy="2874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CECB57C9-E422-6243-AA57-67B82EC93C03}"/>
                </a:ext>
              </a:extLst>
            </p:cNvPr>
            <p:cNvCxnSpPr>
              <a:cxnSpLocks/>
              <a:stCxn id="319" idx="3"/>
              <a:endCxn id="321" idx="2"/>
            </p:cNvCxnSpPr>
            <p:nvPr/>
          </p:nvCxnSpPr>
          <p:spPr>
            <a:xfrm flipV="1">
              <a:off x="6867300" y="5485220"/>
              <a:ext cx="386476" cy="303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38460EE2-2809-D547-903C-3C347DD8F7BA}"/>
                </a:ext>
              </a:extLst>
            </p:cNvPr>
            <p:cNvCxnSpPr>
              <a:cxnSpLocks/>
              <a:stCxn id="341" idx="6"/>
              <a:endCxn id="323" idx="2"/>
            </p:cNvCxnSpPr>
            <p:nvPr/>
          </p:nvCxnSpPr>
          <p:spPr>
            <a:xfrm>
              <a:off x="9835239" y="4572057"/>
              <a:ext cx="427230" cy="5590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E3D2BDEE-2BC7-D649-A588-86A94B5E7E4E}"/>
                </a:ext>
              </a:extLst>
            </p:cNvPr>
            <p:cNvCxnSpPr>
              <a:cxnSpLocks/>
              <a:stCxn id="323" idx="6"/>
              <a:endCxn id="324" idx="1"/>
            </p:cNvCxnSpPr>
            <p:nvPr/>
          </p:nvCxnSpPr>
          <p:spPr>
            <a:xfrm flipV="1">
              <a:off x="10619803" y="5124479"/>
              <a:ext cx="323940" cy="6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34EF9B3C-32FC-2747-8555-C3487BC261AC}"/>
                </a:ext>
              </a:extLst>
            </p:cNvPr>
            <p:cNvSpPr/>
            <p:nvPr/>
          </p:nvSpPr>
          <p:spPr>
            <a:xfrm>
              <a:off x="7996594" y="4125497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C9B3F0F4-202C-C74A-A29F-EA4554D9CBE1}"/>
                </a:ext>
              </a:extLst>
            </p:cNvPr>
            <p:cNvSpPr/>
            <p:nvPr/>
          </p:nvSpPr>
          <p:spPr>
            <a:xfrm>
              <a:off x="7996594" y="4716025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2AE94CE5-2F61-E846-80A9-E9D93FC83264}"/>
                </a:ext>
              </a:extLst>
            </p:cNvPr>
            <p:cNvSpPr/>
            <p:nvPr/>
          </p:nvSpPr>
          <p:spPr>
            <a:xfrm>
              <a:off x="7985484" y="5306553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F237D702-854E-A044-A5CF-730370CBBC9B}"/>
                </a:ext>
              </a:extLst>
            </p:cNvPr>
            <p:cNvSpPr/>
            <p:nvPr/>
          </p:nvSpPr>
          <p:spPr>
            <a:xfrm>
              <a:off x="8720793" y="4403403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B555AEBD-2945-4647-82AE-04B509D25B26}"/>
                </a:ext>
              </a:extLst>
            </p:cNvPr>
            <p:cNvSpPr/>
            <p:nvPr/>
          </p:nvSpPr>
          <p:spPr>
            <a:xfrm>
              <a:off x="8709683" y="5584459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BB35CCA6-DB28-EC43-8C34-4F1C9B75153E}"/>
                </a:ext>
              </a:extLst>
            </p:cNvPr>
            <p:cNvSpPr/>
            <p:nvPr/>
          </p:nvSpPr>
          <p:spPr>
            <a:xfrm>
              <a:off x="9477905" y="4393390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375C4E10-D279-AE42-9F9A-AEEF85011B9F}"/>
                </a:ext>
              </a:extLst>
            </p:cNvPr>
            <p:cNvCxnSpPr>
              <a:cxnSpLocks/>
              <a:stCxn id="320" idx="6"/>
              <a:endCxn id="336" idx="2"/>
            </p:cNvCxnSpPr>
            <p:nvPr/>
          </p:nvCxnSpPr>
          <p:spPr>
            <a:xfrm>
              <a:off x="7622220" y="4304164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5EFDAE7D-25FE-C545-BA71-530E4B6C2E46}"/>
                </a:ext>
              </a:extLst>
            </p:cNvPr>
            <p:cNvCxnSpPr>
              <a:cxnSpLocks/>
              <a:stCxn id="336" idx="6"/>
              <a:endCxn id="339" idx="2"/>
            </p:cNvCxnSpPr>
            <p:nvPr/>
          </p:nvCxnSpPr>
          <p:spPr>
            <a:xfrm>
              <a:off x="8353928" y="4304164"/>
              <a:ext cx="366865" cy="277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B8E96980-B015-7242-B6A3-9C2141A43EF5}"/>
                </a:ext>
              </a:extLst>
            </p:cNvPr>
            <p:cNvCxnSpPr>
              <a:cxnSpLocks/>
              <a:stCxn id="339" idx="6"/>
              <a:endCxn id="341" idx="2"/>
            </p:cNvCxnSpPr>
            <p:nvPr/>
          </p:nvCxnSpPr>
          <p:spPr>
            <a:xfrm flipV="1">
              <a:off x="9078127" y="4572057"/>
              <a:ext cx="399778" cy="100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DF850320-70E4-8F4B-B616-A93D89336131}"/>
                </a:ext>
              </a:extLst>
            </p:cNvPr>
            <p:cNvCxnSpPr/>
            <p:nvPr/>
          </p:nvCxnSpPr>
          <p:spPr>
            <a:xfrm>
              <a:off x="7622220" y="5485220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78704EA7-5F92-EA48-AA41-2937EF6705B3}"/>
                </a:ext>
              </a:extLst>
            </p:cNvPr>
            <p:cNvCxnSpPr>
              <a:cxnSpLocks/>
              <a:stCxn id="338" idx="6"/>
              <a:endCxn id="340" idx="2"/>
            </p:cNvCxnSpPr>
            <p:nvPr/>
          </p:nvCxnSpPr>
          <p:spPr>
            <a:xfrm>
              <a:off x="8342818" y="5485220"/>
              <a:ext cx="366865" cy="277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8953F8C7-01A9-9E42-89DA-34E7D8E1A497}"/>
                </a:ext>
              </a:extLst>
            </p:cNvPr>
            <p:cNvCxnSpPr>
              <a:cxnSpLocks/>
              <a:stCxn id="320" idx="6"/>
              <a:endCxn id="337" idx="2"/>
            </p:cNvCxnSpPr>
            <p:nvPr/>
          </p:nvCxnSpPr>
          <p:spPr>
            <a:xfrm>
              <a:off x="7622220" y="4304164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188352B7-6E7E-C74C-98D7-130DBE42801E}"/>
                </a:ext>
              </a:extLst>
            </p:cNvPr>
            <p:cNvCxnSpPr>
              <a:cxnSpLocks/>
              <a:stCxn id="337" idx="6"/>
              <a:endCxn id="340" idx="2"/>
            </p:cNvCxnSpPr>
            <p:nvPr/>
          </p:nvCxnSpPr>
          <p:spPr>
            <a:xfrm>
              <a:off x="8353928" y="4894692"/>
              <a:ext cx="355755" cy="868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8311AD99-C2B6-EC4B-A9C7-55F05F5DF6F7}"/>
                </a:ext>
              </a:extLst>
            </p:cNvPr>
            <p:cNvCxnSpPr>
              <a:cxnSpLocks/>
              <a:stCxn id="320" idx="6"/>
              <a:endCxn id="338" idx="2"/>
            </p:cNvCxnSpPr>
            <p:nvPr/>
          </p:nvCxnSpPr>
          <p:spPr>
            <a:xfrm>
              <a:off x="7622220" y="4304164"/>
              <a:ext cx="36326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87C22A26-9C5A-8E45-AD9A-28D894841A53}"/>
                </a:ext>
              </a:extLst>
            </p:cNvPr>
            <p:cNvCxnSpPr>
              <a:cxnSpLocks/>
              <a:stCxn id="336" idx="6"/>
              <a:endCxn id="340" idx="2"/>
            </p:cNvCxnSpPr>
            <p:nvPr/>
          </p:nvCxnSpPr>
          <p:spPr>
            <a:xfrm>
              <a:off x="8353928" y="4304164"/>
              <a:ext cx="355755" cy="14589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>
              <a:extLst>
                <a:ext uri="{FF2B5EF4-FFF2-40B4-BE49-F238E27FC236}">
                  <a16:creationId xmlns:a16="http://schemas.microsoft.com/office/drawing/2014/main" id="{7623412C-EDBA-6141-A286-8E58992B801D}"/>
                </a:ext>
              </a:extLst>
            </p:cNvPr>
            <p:cNvCxnSpPr>
              <a:cxnSpLocks/>
              <a:stCxn id="337" idx="6"/>
              <a:endCxn id="339" idx="2"/>
            </p:cNvCxnSpPr>
            <p:nvPr/>
          </p:nvCxnSpPr>
          <p:spPr>
            <a:xfrm flipV="1">
              <a:off x="8353928" y="4582070"/>
              <a:ext cx="366865" cy="3126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>
              <a:extLst>
                <a:ext uri="{FF2B5EF4-FFF2-40B4-BE49-F238E27FC236}">
                  <a16:creationId xmlns:a16="http://schemas.microsoft.com/office/drawing/2014/main" id="{6D1B266F-EE0F-E549-B4B1-35D74EBE3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4106" y="4892791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34ACD5CE-147D-2242-9572-5D318FC402C8}"/>
                </a:ext>
              </a:extLst>
            </p:cNvPr>
            <p:cNvCxnSpPr>
              <a:cxnSpLocks/>
              <a:stCxn id="321" idx="6"/>
              <a:endCxn id="336" idx="2"/>
            </p:cNvCxnSpPr>
            <p:nvPr/>
          </p:nvCxnSpPr>
          <p:spPr>
            <a:xfrm flipV="1">
              <a:off x="7611110" y="4304164"/>
              <a:ext cx="38548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3BA9E889-52CB-AF49-BA85-9FA1DE94B967}"/>
                </a:ext>
              </a:extLst>
            </p:cNvPr>
            <p:cNvCxnSpPr>
              <a:cxnSpLocks/>
              <a:stCxn id="338" idx="6"/>
              <a:endCxn id="339" idx="2"/>
            </p:cNvCxnSpPr>
            <p:nvPr/>
          </p:nvCxnSpPr>
          <p:spPr>
            <a:xfrm flipV="1">
              <a:off x="8342818" y="4582070"/>
              <a:ext cx="377975" cy="9031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>
              <a:extLst>
                <a:ext uri="{FF2B5EF4-FFF2-40B4-BE49-F238E27FC236}">
                  <a16:creationId xmlns:a16="http://schemas.microsoft.com/office/drawing/2014/main" id="{80FE3884-F209-E746-93A1-D0312EC32327}"/>
                </a:ext>
              </a:extLst>
            </p:cNvPr>
            <p:cNvCxnSpPr>
              <a:cxnSpLocks/>
              <a:stCxn id="322" idx="6"/>
              <a:endCxn id="338" idx="2"/>
            </p:cNvCxnSpPr>
            <p:nvPr/>
          </p:nvCxnSpPr>
          <p:spPr>
            <a:xfrm flipV="1">
              <a:off x="7611110" y="5485220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9C8617D8-0488-A64F-97DA-19EEFC7B8D0A}"/>
                </a:ext>
              </a:extLst>
            </p:cNvPr>
            <p:cNvCxnSpPr>
              <a:cxnSpLocks/>
              <a:stCxn id="322" idx="6"/>
              <a:endCxn id="337" idx="2"/>
            </p:cNvCxnSpPr>
            <p:nvPr/>
          </p:nvCxnSpPr>
          <p:spPr>
            <a:xfrm flipV="1">
              <a:off x="7611110" y="4894692"/>
              <a:ext cx="38548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290A20C6-A076-8044-A8FA-8AFE0687A521}"/>
                </a:ext>
              </a:extLst>
            </p:cNvPr>
            <p:cNvCxnSpPr>
              <a:cxnSpLocks/>
              <a:stCxn id="322" idx="6"/>
              <a:endCxn id="336" idx="2"/>
            </p:cNvCxnSpPr>
            <p:nvPr/>
          </p:nvCxnSpPr>
          <p:spPr>
            <a:xfrm flipV="1">
              <a:off x="7611110" y="4304164"/>
              <a:ext cx="385484" cy="1771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AA83341F-9AE9-2B47-928E-DC45D36EE6BB}"/>
                </a:ext>
              </a:extLst>
            </p:cNvPr>
            <p:cNvCxnSpPr>
              <a:cxnSpLocks/>
              <a:stCxn id="340" idx="6"/>
              <a:endCxn id="341" idx="2"/>
            </p:cNvCxnSpPr>
            <p:nvPr/>
          </p:nvCxnSpPr>
          <p:spPr>
            <a:xfrm flipV="1">
              <a:off x="9067017" y="4572057"/>
              <a:ext cx="410888" cy="11910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955E6-5FE3-4141-80F2-DF271B5E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35D24-04AF-A644-A936-C15F4ADC4C5B}" type="datetime1">
              <a:rPr lang="en-US" smtClean="0"/>
              <a:t>10/2/18</a:t>
            </a:fld>
            <a:endParaRPr lang="en-US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B2863237-F1FE-4648-9D68-19A57EEFD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144" name="Slide Number Placeholder 143">
            <a:extLst>
              <a:ext uri="{FF2B5EF4-FFF2-40B4-BE49-F238E27FC236}">
                <a16:creationId xmlns:a16="http://schemas.microsoft.com/office/drawing/2014/main" id="{9249E0DE-2128-BC4F-82E2-EFB86736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4D5FE-8A97-7F46-AFDB-33DECE7D0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532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Random dropout for different input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48109-17EC-9A40-8DD9-4D6A799CD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CB30A2-7E9F-C14E-9B37-7AA97832CCD9}"/>
              </a:ext>
            </a:extLst>
          </p:cNvPr>
          <p:cNvSpPr txBox="1"/>
          <p:nvPr/>
        </p:nvSpPr>
        <p:spPr>
          <a:xfrm>
            <a:off x="1367554" y="125041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input example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FA839-AD36-8648-847A-2859EBDE7DD3}"/>
              </a:ext>
            </a:extLst>
          </p:cNvPr>
          <p:cNvSpPr txBox="1"/>
          <p:nvPr/>
        </p:nvSpPr>
        <p:spPr>
          <a:xfrm>
            <a:off x="7354312" y="1250413"/>
            <a:ext cx="205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input example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6338DD-848D-AC42-9240-4E153ADA6E0F}"/>
              </a:ext>
            </a:extLst>
          </p:cNvPr>
          <p:cNvGrpSpPr/>
          <p:nvPr/>
        </p:nvGrpSpPr>
        <p:grpSpPr>
          <a:xfrm>
            <a:off x="508016" y="4335890"/>
            <a:ext cx="4885191" cy="2128918"/>
            <a:chOff x="6245270" y="4125497"/>
            <a:chExt cx="4885191" cy="2128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3D03706-D485-E74C-A8F7-509FE0CA9412}"/>
                    </a:ext>
                  </a:extLst>
                </p:cNvPr>
                <p:cNvSpPr/>
                <p:nvPr/>
              </p:nvSpPr>
              <p:spPr>
                <a:xfrm>
                  <a:off x="6251078" y="4395022"/>
                  <a:ext cx="622030" cy="43826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3D03706-D485-E74C-A8F7-509FE0CA94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1078" y="4395022"/>
                  <a:ext cx="622030" cy="438262"/>
                </a:xfrm>
                <a:prstGeom prst="rect">
                  <a:avLst/>
                </a:prstGeom>
                <a:blipFill>
                  <a:blip r:embed="rId3"/>
                  <a:stretch>
                    <a:fillRect b="-28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54A9C47-0624-424D-9450-842DEB4CF67D}"/>
                    </a:ext>
                  </a:extLst>
                </p:cNvPr>
                <p:cNvSpPr/>
                <p:nvPr/>
              </p:nvSpPr>
              <p:spPr>
                <a:xfrm>
                  <a:off x="6245270" y="4981105"/>
                  <a:ext cx="622030" cy="45076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54A9C47-0624-424D-9450-842DEB4CF6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5270" y="4981105"/>
                  <a:ext cx="622030" cy="4507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3B14D44-0A24-F24B-8FCB-ED3E63849BA7}"/>
                    </a:ext>
                  </a:extLst>
                </p:cNvPr>
                <p:cNvSpPr/>
                <p:nvPr/>
              </p:nvSpPr>
              <p:spPr>
                <a:xfrm>
                  <a:off x="6245270" y="5562910"/>
                  <a:ext cx="622030" cy="45076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3B14D44-0A24-F24B-8FCB-ED3E63849B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5270" y="5562910"/>
                  <a:ext cx="622030" cy="4507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9547DF-C561-2F4E-9972-87E974223D24}"/>
                </a:ext>
              </a:extLst>
            </p:cNvPr>
            <p:cNvSpPr/>
            <p:nvPr/>
          </p:nvSpPr>
          <p:spPr>
            <a:xfrm>
              <a:off x="7264886" y="4125497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6D9142-E043-5C4B-9CB9-61C8E187FD08}"/>
                </a:ext>
              </a:extLst>
            </p:cNvPr>
            <p:cNvSpPr/>
            <p:nvPr/>
          </p:nvSpPr>
          <p:spPr>
            <a:xfrm>
              <a:off x="7253776" y="5306553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AFC2658-F92A-2640-A1B1-93167DD5F94C}"/>
                </a:ext>
              </a:extLst>
            </p:cNvPr>
            <p:cNvSpPr/>
            <p:nvPr/>
          </p:nvSpPr>
          <p:spPr>
            <a:xfrm>
              <a:off x="7253776" y="5897081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E1FA76B-B0FC-3B4D-9E3B-7BBD7508E8F6}"/>
                </a:ext>
              </a:extLst>
            </p:cNvPr>
            <p:cNvSpPr/>
            <p:nvPr/>
          </p:nvSpPr>
          <p:spPr>
            <a:xfrm>
              <a:off x="10262469" y="495240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CAB7894-0AD9-8341-A7E1-AF89A7AFCEB0}"/>
                    </a:ext>
                  </a:extLst>
                </p:cNvPr>
                <p:cNvSpPr txBox="1"/>
                <p:nvPr/>
              </p:nvSpPr>
              <p:spPr>
                <a:xfrm>
                  <a:off x="10943743" y="4985979"/>
                  <a:ext cx="18671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CAB7894-0AD9-8341-A7E1-AF89A7AFCE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3743" y="4985979"/>
                  <a:ext cx="18671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5000" t="-8696" r="-25000" b="-217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0CB5637-3E26-4E48-BC1E-E14511487443}"/>
                </a:ext>
              </a:extLst>
            </p:cNvPr>
            <p:cNvCxnSpPr>
              <a:stCxn id="8" idx="3"/>
              <a:endCxn id="11" idx="2"/>
            </p:cNvCxnSpPr>
            <p:nvPr/>
          </p:nvCxnSpPr>
          <p:spPr>
            <a:xfrm flipV="1">
              <a:off x="6873108" y="4304164"/>
              <a:ext cx="391778" cy="30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DBB1EDF-3F7A-3A42-BC58-B22A7BE4AF36}"/>
                </a:ext>
              </a:extLst>
            </p:cNvPr>
            <p:cNvCxnSpPr>
              <a:cxnSpLocks/>
              <a:stCxn id="9" idx="3"/>
              <a:endCxn id="11" idx="2"/>
            </p:cNvCxnSpPr>
            <p:nvPr/>
          </p:nvCxnSpPr>
          <p:spPr>
            <a:xfrm flipV="1">
              <a:off x="6867300" y="4304164"/>
              <a:ext cx="397586" cy="9023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8FF2773-B881-DE48-BB19-04BE38C80915}"/>
                </a:ext>
              </a:extLst>
            </p:cNvPr>
            <p:cNvCxnSpPr>
              <a:cxnSpLocks/>
              <a:stCxn id="10" idx="3"/>
              <a:endCxn id="11" idx="2"/>
            </p:cNvCxnSpPr>
            <p:nvPr/>
          </p:nvCxnSpPr>
          <p:spPr>
            <a:xfrm flipV="1">
              <a:off x="6867300" y="4304164"/>
              <a:ext cx="397586" cy="14841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A5E39CC-9009-2345-87FA-5CF43D2D1C4A}"/>
                </a:ext>
              </a:extLst>
            </p:cNvPr>
            <p:cNvCxnSpPr>
              <a:cxnSpLocks/>
              <a:stCxn id="8" idx="3"/>
              <a:endCxn id="12" idx="2"/>
            </p:cNvCxnSpPr>
            <p:nvPr/>
          </p:nvCxnSpPr>
          <p:spPr>
            <a:xfrm>
              <a:off x="6873108" y="4614153"/>
              <a:ext cx="380668" cy="8710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FC9219B-0BF2-0849-B4F0-D5FABFCC64FE}"/>
                </a:ext>
              </a:extLst>
            </p:cNvPr>
            <p:cNvCxnSpPr>
              <a:cxnSpLocks/>
              <a:stCxn id="8" idx="3"/>
              <a:endCxn id="13" idx="2"/>
            </p:cNvCxnSpPr>
            <p:nvPr/>
          </p:nvCxnSpPr>
          <p:spPr>
            <a:xfrm>
              <a:off x="6873108" y="4614153"/>
              <a:ext cx="380668" cy="14615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7B5EE2B-5FE4-F340-A6AC-67737A401650}"/>
                </a:ext>
              </a:extLst>
            </p:cNvPr>
            <p:cNvCxnSpPr>
              <a:cxnSpLocks/>
              <a:stCxn id="9" idx="3"/>
              <a:endCxn id="13" idx="2"/>
            </p:cNvCxnSpPr>
            <p:nvPr/>
          </p:nvCxnSpPr>
          <p:spPr>
            <a:xfrm>
              <a:off x="6867300" y="5206487"/>
              <a:ext cx="386476" cy="869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79037C9-F28F-344C-8D52-F79536BE563B}"/>
                </a:ext>
              </a:extLst>
            </p:cNvPr>
            <p:cNvCxnSpPr>
              <a:cxnSpLocks/>
              <a:stCxn id="9" idx="3"/>
              <a:endCxn id="12" idx="2"/>
            </p:cNvCxnSpPr>
            <p:nvPr/>
          </p:nvCxnSpPr>
          <p:spPr>
            <a:xfrm>
              <a:off x="6867300" y="5206487"/>
              <a:ext cx="386476" cy="2787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292B7D0-E690-FF4D-9AD1-5D1F49EB2D8D}"/>
                </a:ext>
              </a:extLst>
            </p:cNvPr>
            <p:cNvCxnSpPr>
              <a:cxnSpLocks/>
              <a:stCxn id="10" idx="3"/>
              <a:endCxn id="13" idx="2"/>
            </p:cNvCxnSpPr>
            <p:nvPr/>
          </p:nvCxnSpPr>
          <p:spPr>
            <a:xfrm>
              <a:off x="6867300" y="5788292"/>
              <a:ext cx="386476" cy="2874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DE6EBC4-6481-3945-83C3-0EBE86D3420B}"/>
                </a:ext>
              </a:extLst>
            </p:cNvPr>
            <p:cNvCxnSpPr>
              <a:cxnSpLocks/>
              <a:stCxn id="10" idx="3"/>
              <a:endCxn id="12" idx="2"/>
            </p:cNvCxnSpPr>
            <p:nvPr/>
          </p:nvCxnSpPr>
          <p:spPr>
            <a:xfrm flipV="1">
              <a:off x="6867300" y="5485220"/>
              <a:ext cx="386476" cy="303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B240E17-F91B-1E42-9CD9-4D000EEDF667}"/>
                </a:ext>
              </a:extLst>
            </p:cNvPr>
            <p:cNvCxnSpPr>
              <a:cxnSpLocks/>
              <a:stCxn id="32" idx="6"/>
              <a:endCxn id="14" idx="2"/>
            </p:cNvCxnSpPr>
            <p:nvPr/>
          </p:nvCxnSpPr>
          <p:spPr>
            <a:xfrm>
              <a:off x="9835239" y="4572057"/>
              <a:ext cx="427230" cy="5590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C38B7E5-E9A3-1B41-B6DB-7F73FC0DBB22}"/>
                </a:ext>
              </a:extLst>
            </p:cNvPr>
            <p:cNvCxnSpPr>
              <a:cxnSpLocks/>
              <a:stCxn id="14" idx="6"/>
              <a:endCxn id="15" idx="1"/>
            </p:cNvCxnSpPr>
            <p:nvPr/>
          </p:nvCxnSpPr>
          <p:spPr>
            <a:xfrm flipV="1">
              <a:off x="10619803" y="5124479"/>
              <a:ext cx="323940" cy="6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9C53D06-294B-8A4D-B16F-4B1E526FA986}"/>
                </a:ext>
              </a:extLst>
            </p:cNvPr>
            <p:cNvSpPr/>
            <p:nvPr/>
          </p:nvSpPr>
          <p:spPr>
            <a:xfrm>
              <a:off x="7996594" y="4125497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E7C7A5B-A39E-CC48-BCFE-FA52E817D1A4}"/>
                </a:ext>
              </a:extLst>
            </p:cNvPr>
            <p:cNvSpPr/>
            <p:nvPr/>
          </p:nvSpPr>
          <p:spPr>
            <a:xfrm>
              <a:off x="7996594" y="4716025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F60A554-554E-0044-B7E0-144C9B9F8AD4}"/>
                </a:ext>
              </a:extLst>
            </p:cNvPr>
            <p:cNvSpPr/>
            <p:nvPr/>
          </p:nvSpPr>
          <p:spPr>
            <a:xfrm>
              <a:off x="7985484" y="5306553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95ED05C-B3F8-724C-BDDF-A47515D47F34}"/>
                </a:ext>
              </a:extLst>
            </p:cNvPr>
            <p:cNvSpPr/>
            <p:nvPr/>
          </p:nvSpPr>
          <p:spPr>
            <a:xfrm>
              <a:off x="8720793" y="4403403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E1A290-E4CE-2E4C-A0E7-C8A6B6535B23}"/>
                </a:ext>
              </a:extLst>
            </p:cNvPr>
            <p:cNvSpPr/>
            <p:nvPr/>
          </p:nvSpPr>
          <p:spPr>
            <a:xfrm>
              <a:off x="8709683" y="5584459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FFE2094-5E4E-294E-8F71-A6ED58029F1B}"/>
                </a:ext>
              </a:extLst>
            </p:cNvPr>
            <p:cNvSpPr/>
            <p:nvPr/>
          </p:nvSpPr>
          <p:spPr>
            <a:xfrm>
              <a:off x="9477905" y="4393390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2086832-0F25-F742-8DB6-A351C4A8DB88}"/>
                </a:ext>
              </a:extLst>
            </p:cNvPr>
            <p:cNvCxnSpPr>
              <a:cxnSpLocks/>
              <a:stCxn id="11" idx="6"/>
              <a:endCxn id="27" idx="2"/>
            </p:cNvCxnSpPr>
            <p:nvPr/>
          </p:nvCxnSpPr>
          <p:spPr>
            <a:xfrm>
              <a:off x="7622220" y="4304164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B8BAC8B-1380-3940-BE1D-608F583394DF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>
              <a:off x="8353928" y="4304164"/>
              <a:ext cx="366865" cy="277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682325-6F2A-2C41-AB2D-EA28BDBBB315}"/>
                </a:ext>
              </a:extLst>
            </p:cNvPr>
            <p:cNvCxnSpPr>
              <a:cxnSpLocks/>
              <a:stCxn id="30" idx="6"/>
              <a:endCxn id="32" idx="2"/>
            </p:cNvCxnSpPr>
            <p:nvPr/>
          </p:nvCxnSpPr>
          <p:spPr>
            <a:xfrm flipV="1">
              <a:off x="9078127" y="4572057"/>
              <a:ext cx="399778" cy="100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0674BCB-F246-254D-859C-B14A7947AE11}"/>
                </a:ext>
              </a:extLst>
            </p:cNvPr>
            <p:cNvCxnSpPr/>
            <p:nvPr/>
          </p:nvCxnSpPr>
          <p:spPr>
            <a:xfrm>
              <a:off x="7622220" y="5485220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58E89EB-A1B2-4941-9E8E-51B59E3D6E0D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>
              <a:off x="8342818" y="5485220"/>
              <a:ext cx="366865" cy="277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4094EDA-5013-CA43-939D-4C2F36CE9763}"/>
                </a:ext>
              </a:extLst>
            </p:cNvPr>
            <p:cNvCxnSpPr>
              <a:cxnSpLocks/>
              <a:stCxn id="11" idx="6"/>
              <a:endCxn id="28" idx="2"/>
            </p:cNvCxnSpPr>
            <p:nvPr/>
          </p:nvCxnSpPr>
          <p:spPr>
            <a:xfrm>
              <a:off x="7622220" y="4304164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8BF5A7B-98CF-B441-BCAA-572463507D5C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>
              <a:off x="8353928" y="4894692"/>
              <a:ext cx="355755" cy="868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8BD4946-AD22-0C4B-89A7-E4698CA3D6A2}"/>
                </a:ext>
              </a:extLst>
            </p:cNvPr>
            <p:cNvCxnSpPr>
              <a:cxnSpLocks/>
              <a:stCxn id="11" idx="6"/>
              <a:endCxn id="29" idx="2"/>
            </p:cNvCxnSpPr>
            <p:nvPr/>
          </p:nvCxnSpPr>
          <p:spPr>
            <a:xfrm>
              <a:off x="7622220" y="4304164"/>
              <a:ext cx="36326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4B99723-72A3-D246-BD2F-54F2BDD22F01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8353928" y="4304164"/>
              <a:ext cx="355755" cy="14589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0F49E7F-B823-F344-B199-D7EA8E6685E0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8353928" y="4582070"/>
              <a:ext cx="366865" cy="3126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BE1C9E9-0F2A-AC42-960D-28B45C2C95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4106" y="4892791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F98415D-0CD9-2249-BC3B-E2D75E043852}"/>
                </a:ext>
              </a:extLst>
            </p:cNvPr>
            <p:cNvCxnSpPr>
              <a:cxnSpLocks/>
              <a:stCxn id="12" idx="6"/>
              <a:endCxn id="27" idx="2"/>
            </p:cNvCxnSpPr>
            <p:nvPr/>
          </p:nvCxnSpPr>
          <p:spPr>
            <a:xfrm flipV="1">
              <a:off x="7611110" y="4304164"/>
              <a:ext cx="38548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6ADCCC-C363-1848-883B-C78732B542B8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8342818" y="4582070"/>
              <a:ext cx="377975" cy="9031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95133C6-0051-C548-8EF8-0342DCAFFD06}"/>
                </a:ext>
              </a:extLst>
            </p:cNvPr>
            <p:cNvCxnSpPr>
              <a:cxnSpLocks/>
              <a:stCxn id="13" idx="6"/>
              <a:endCxn id="29" idx="2"/>
            </p:cNvCxnSpPr>
            <p:nvPr/>
          </p:nvCxnSpPr>
          <p:spPr>
            <a:xfrm flipV="1">
              <a:off x="7611110" y="5485220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5DA5383-884D-7A44-9AA1-40B162876CFF}"/>
                </a:ext>
              </a:extLst>
            </p:cNvPr>
            <p:cNvCxnSpPr>
              <a:cxnSpLocks/>
              <a:stCxn id="13" idx="6"/>
              <a:endCxn id="28" idx="2"/>
            </p:cNvCxnSpPr>
            <p:nvPr/>
          </p:nvCxnSpPr>
          <p:spPr>
            <a:xfrm flipV="1">
              <a:off x="7611110" y="4894692"/>
              <a:ext cx="38548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DE99811-0811-814E-960C-D8E3B36C30D6}"/>
                </a:ext>
              </a:extLst>
            </p:cNvPr>
            <p:cNvCxnSpPr>
              <a:cxnSpLocks/>
              <a:stCxn id="13" idx="6"/>
              <a:endCxn id="27" idx="2"/>
            </p:cNvCxnSpPr>
            <p:nvPr/>
          </p:nvCxnSpPr>
          <p:spPr>
            <a:xfrm flipV="1">
              <a:off x="7611110" y="4304164"/>
              <a:ext cx="385484" cy="1771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980A270-FF94-FC4B-BB3B-C2BA05D40DBE}"/>
                </a:ext>
              </a:extLst>
            </p:cNvPr>
            <p:cNvCxnSpPr>
              <a:cxnSpLocks/>
              <a:stCxn id="31" idx="6"/>
              <a:endCxn id="32" idx="2"/>
            </p:cNvCxnSpPr>
            <p:nvPr/>
          </p:nvCxnSpPr>
          <p:spPr>
            <a:xfrm flipV="1">
              <a:off x="9067017" y="4572057"/>
              <a:ext cx="410888" cy="11910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E715C8-0DD3-C449-A8E6-F4E5EA43E9EB}"/>
              </a:ext>
            </a:extLst>
          </p:cNvPr>
          <p:cNvGrpSpPr/>
          <p:nvPr/>
        </p:nvGrpSpPr>
        <p:grpSpPr>
          <a:xfrm>
            <a:off x="508016" y="1930266"/>
            <a:ext cx="4953840" cy="2128918"/>
            <a:chOff x="6245270" y="1719873"/>
            <a:chExt cx="4953840" cy="212891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42D7EF9-AC6D-2840-A465-640276D0CB6F}"/>
                </a:ext>
              </a:extLst>
            </p:cNvPr>
            <p:cNvGrpSpPr/>
            <p:nvPr/>
          </p:nvGrpSpPr>
          <p:grpSpPr>
            <a:xfrm>
              <a:off x="6245270" y="1719873"/>
              <a:ext cx="4953840" cy="2128918"/>
              <a:chOff x="2118544" y="1843607"/>
              <a:chExt cx="4953840" cy="21289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61BC9DCD-7A7A-AA4A-96A9-F88BE7CE9BF3}"/>
                      </a:ext>
                    </a:extLst>
                  </p:cNvPr>
                  <p:cNvSpPr/>
                  <p:nvPr/>
                </p:nvSpPr>
                <p:spPr>
                  <a:xfrm>
                    <a:off x="2124352" y="2113132"/>
                    <a:ext cx="622029" cy="43826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61BC9DCD-7A7A-AA4A-96A9-F88BE7CE9B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4352" y="2113132"/>
                    <a:ext cx="622029" cy="43826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7FE9394C-1688-1647-9124-F9B78FC58AF2}"/>
                      </a:ext>
                    </a:extLst>
                  </p:cNvPr>
                  <p:cNvSpPr/>
                  <p:nvPr/>
                </p:nvSpPr>
                <p:spPr>
                  <a:xfrm>
                    <a:off x="2118544" y="2699215"/>
                    <a:ext cx="622030" cy="450764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7FE9394C-1688-1647-9124-F9B78FC58AF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8544" y="2699215"/>
                    <a:ext cx="622030" cy="45076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D4E0802C-2388-F045-847C-DFBBD9EACDBA}"/>
                      </a:ext>
                    </a:extLst>
                  </p:cNvPr>
                  <p:cNvSpPr/>
                  <p:nvPr/>
                </p:nvSpPr>
                <p:spPr>
                  <a:xfrm>
                    <a:off x="2118544" y="3281020"/>
                    <a:ext cx="622030" cy="450764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D4E0802C-2388-F045-847C-DFBBD9EACDB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8544" y="3281020"/>
                    <a:ext cx="622030" cy="45076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88F92B0-46FA-F041-A609-EB8AE57ED028}"/>
                  </a:ext>
                </a:extLst>
              </p:cNvPr>
              <p:cNvSpPr/>
              <p:nvPr/>
            </p:nvSpPr>
            <p:spPr>
              <a:xfrm>
                <a:off x="3138160" y="1843607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FFB87EB-8358-FC49-9788-094F6D01BB1C}"/>
                  </a:ext>
                </a:extLst>
              </p:cNvPr>
              <p:cNvSpPr/>
              <p:nvPr/>
            </p:nvSpPr>
            <p:spPr>
              <a:xfrm>
                <a:off x="3138160" y="2434135"/>
                <a:ext cx="357334" cy="35733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0ED6049-E632-8D41-9994-4004561B3A36}"/>
                  </a:ext>
                </a:extLst>
              </p:cNvPr>
              <p:cNvSpPr/>
              <p:nvPr/>
            </p:nvSpPr>
            <p:spPr>
              <a:xfrm>
                <a:off x="3127050" y="3024663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F3545D6-462B-7848-8925-4665D79B9A80}"/>
                  </a:ext>
                </a:extLst>
              </p:cNvPr>
              <p:cNvSpPr/>
              <p:nvPr/>
            </p:nvSpPr>
            <p:spPr>
              <a:xfrm>
                <a:off x="3127050" y="3615191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05342276-A2C9-6C44-AEB2-E592516D29E1}"/>
                  </a:ext>
                </a:extLst>
              </p:cNvPr>
              <p:cNvSpPr/>
              <p:nvPr/>
            </p:nvSpPr>
            <p:spPr>
              <a:xfrm>
                <a:off x="6135743" y="2711687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8C11DA47-DD5D-C948-A836-F38FB27EB0D8}"/>
                      </a:ext>
                    </a:extLst>
                  </p:cNvPr>
                  <p:cNvSpPr txBox="1"/>
                  <p:nvPr/>
                </p:nvSpPr>
                <p:spPr>
                  <a:xfrm>
                    <a:off x="6885666" y="2747231"/>
                    <a:ext cx="186718" cy="2769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8C11DA47-DD5D-C948-A836-F38FB27EB0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5666" y="2747231"/>
                    <a:ext cx="186718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5000" t="-13043" r="-25000" b="-2608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25DB5922-2A49-5746-B8F2-DB96ED7790BB}"/>
                  </a:ext>
                </a:extLst>
              </p:cNvPr>
              <p:cNvCxnSpPr>
                <a:stCxn id="65" idx="3"/>
                <a:endCxn id="68" idx="2"/>
              </p:cNvCxnSpPr>
              <p:nvPr/>
            </p:nvCxnSpPr>
            <p:spPr>
              <a:xfrm flipV="1">
                <a:off x="2746381" y="2022274"/>
                <a:ext cx="391779" cy="3099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E531A6C4-21BD-404D-B8A0-DA095C69854D}"/>
                  </a:ext>
                </a:extLst>
              </p:cNvPr>
              <p:cNvCxnSpPr>
                <a:cxnSpLocks/>
                <a:stCxn id="66" idx="3"/>
                <a:endCxn id="68" idx="2"/>
              </p:cNvCxnSpPr>
              <p:nvPr/>
            </p:nvCxnSpPr>
            <p:spPr>
              <a:xfrm flipV="1">
                <a:off x="2740574" y="2022274"/>
                <a:ext cx="397586" cy="9023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93D78C34-EC47-6E47-9E98-DFA11DD1C4B3}"/>
                  </a:ext>
                </a:extLst>
              </p:cNvPr>
              <p:cNvCxnSpPr>
                <a:cxnSpLocks/>
                <a:stCxn id="67" idx="3"/>
                <a:endCxn id="68" idx="2"/>
              </p:cNvCxnSpPr>
              <p:nvPr/>
            </p:nvCxnSpPr>
            <p:spPr>
              <a:xfrm flipV="1">
                <a:off x="2740574" y="2022274"/>
                <a:ext cx="397586" cy="14841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0EBBFE5-C4C9-A246-88BE-5C09D636A5D0}"/>
                  </a:ext>
                </a:extLst>
              </p:cNvPr>
              <p:cNvCxnSpPr>
                <a:cxnSpLocks/>
                <a:stCxn id="65" idx="3"/>
                <a:endCxn id="69" idx="2"/>
              </p:cNvCxnSpPr>
              <p:nvPr/>
            </p:nvCxnSpPr>
            <p:spPr>
              <a:xfrm>
                <a:off x="2746381" y="2332263"/>
                <a:ext cx="391779" cy="2805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CCEC8A00-27C8-DC46-B981-8DF1355C7C85}"/>
                  </a:ext>
                </a:extLst>
              </p:cNvPr>
              <p:cNvCxnSpPr>
                <a:cxnSpLocks/>
                <a:stCxn id="65" idx="3"/>
                <a:endCxn id="70" idx="2"/>
              </p:cNvCxnSpPr>
              <p:nvPr/>
            </p:nvCxnSpPr>
            <p:spPr>
              <a:xfrm>
                <a:off x="2746381" y="2332263"/>
                <a:ext cx="380669" cy="8710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7B3A2138-C16A-454D-A1D1-504259E1A9F5}"/>
                  </a:ext>
                </a:extLst>
              </p:cNvPr>
              <p:cNvCxnSpPr>
                <a:cxnSpLocks/>
                <a:stCxn id="65" idx="3"/>
                <a:endCxn id="71" idx="2"/>
              </p:cNvCxnSpPr>
              <p:nvPr/>
            </p:nvCxnSpPr>
            <p:spPr>
              <a:xfrm>
                <a:off x="2746381" y="2332263"/>
                <a:ext cx="380669" cy="146159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80F3D554-7A88-EE41-8E84-261696D8CCBC}"/>
                  </a:ext>
                </a:extLst>
              </p:cNvPr>
              <p:cNvCxnSpPr>
                <a:cxnSpLocks/>
                <a:stCxn id="66" idx="3"/>
                <a:endCxn id="69" idx="2"/>
              </p:cNvCxnSpPr>
              <p:nvPr/>
            </p:nvCxnSpPr>
            <p:spPr>
              <a:xfrm flipV="1">
                <a:off x="2740574" y="2612802"/>
                <a:ext cx="397586" cy="31179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4A890071-8D63-9E40-9670-DD6EAA9CB092}"/>
                  </a:ext>
                </a:extLst>
              </p:cNvPr>
              <p:cNvCxnSpPr>
                <a:cxnSpLocks/>
                <a:stCxn id="66" idx="3"/>
                <a:endCxn id="71" idx="2"/>
              </p:cNvCxnSpPr>
              <p:nvPr/>
            </p:nvCxnSpPr>
            <p:spPr>
              <a:xfrm>
                <a:off x="2740574" y="2924597"/>
                <a:ext cx="386476" cy="86926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84223C2-E08F-FC41-9993-410E8AB9DF1A}"/>
                  </a:ext>
                </a:extLst>
              </p:cNvPr>
              <p:cNvCxnSpPr>
                <a:cxnSpLocks/>
                <a:stCxn id="66" idx="3"/>
                <a:endCxn id="70" idx="2"/>
              </p:cNvCxnSpPr>
              <p:nvPr/>
            </p:nvCxnSpPr>
            <p:spPr>
              <a:xfrm>
                <a:off x="2740574" y="2924597"/>
                <a:ext cx="386476" cy="2787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A4CAE229-7CDA-8D4E-8EB5-719D129BFC1C}"/>
                  </a:ext>
                </a:extLst>
              </p:cNvPr>
              <p:cNvCxnSpPr>
                <a:cxnSpLocks/>
                <a:stCxn id="67" idx="3"/>
                <a:endCxn id="71" idx="2"/>
              </p:cNvCxnSpPr>
              <p:nvPr/>
            </p:nvCxnSpPr>
            <p:spPr>
              <a:xfrm>
                <a:off x="2740574" y="3506402"/>
                <a:ext cx="386476" cy="2874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75F72B6F-64C7-5140-A416-C6483976853A}"/>
                  </a:ext>
                </a:extLst>
              </p:cNvPr>
              <p:cNvCxnSpPr>
                <a:cxnSpLocks/>
                <a:stCxn id="67" idx="3"/>
                <a:endCxn id="70" idx="2"/>
              </p:cNvCxnSpPr>
              <p:nvPr/>
            </p:nvCxnSpPr>
            <p:spPr>
              <a:xfrm flipV="1">
                <a:off x="2740574" y="3203330"/>
                <a:ext cx="386476" cy="3030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C7F6E703-DF7F-DA41-8458-643C07606005}"/>
                  </a:ext>
                </a:extLst>
              </p:cNvPr>
              <p:cNvCxnSpPr>
                <a:cxnSpLocks/>
                <a:endCxn id="69" idx="2"/>
              </p:cNvCxnSpPr>
              <p:nvPr/>
            </p:nvCxnSpPr>
            <p:spPr>
              <a:xfrm flipV="1">
                <a:off x="2584634" y="2612802"/>
                <a:ext cx="553526" cy="8428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8A8E28C4-A2C6-FB4F-8D5C-3FCA2461F269}"/>
                  </a:ext>
                </a:extLst>
              </p:cNvPr>
              <p:cNvCxnSpPr>
                <a:cxnSpLocks/>
                <a:stCxn id="96" idx="6"/>
                <a:endCxn id="72" idx="2"/>
              </p:cNvCxnSpPr>
              <p:nvPr/>
            </p:nvCxnSpPr>
            <p:spPr>
              <a:xfrm>
                <a:off x="5693153" y="2299826"/>
                <a:ext cx="442590" cy="590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C2D84CA-DEF0-CF47-8DEA-BEDCAF5B8874}"/>
                  </a:ext>
                </a:extLst>
              </p:cNvPr>
              <p:cNvCxnSpPr>
                <a:cxnSpLocks/>
                <a:stCxn id="97" idx="6"/>
                <a:endCxn id="72" idx="2"/>
              </p:cNvCxnSpPr>
              <p:nvPr/>
            </p:nvCxnSpPr>
            <p:spPr>
              <a:xfrm>
                <a:off x="5682043" y="2890354"/>
                <a:ext cx="4537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C8002AE-4DD6-8744-8463-7BB9B7A78C02}"/>
                  </a:ext>
                </a:extLst>
              </p:cNvPr>
              <p:cNvCxnSpPr>
                <a:cxnSpLocks/>
                <a:stCxn id="72" idx="6"/>
                <a:endCxn id="73" idx="1"/>
              </p:cNvCxnSpPr>
              <p:nvPr/>
            </p:nvCxnSpPr>
            <p:spPr>
              <a:xfrm flipV="1">
                <a:off x="6493077" y="2885731"/>
                <a:ext cx="392589" cy="46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8357D872-2E89-584E-AB82-6F528E6620F9}"/>
                  </a:ext>
                </a:extLst>
              </p:cNvPr>
              <p:cNvSpPr/>
              <p:nvPr/>
            </p:nvSpPr>
            <p:spPr>
              <a:xfrm>
                <a:off x="3869868" y="1843607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C274600-A219-3643-87B0-AC851ACF0AD9}"/>
                  </a:ext>
                </a:extLst>
              </p:cNvPr>
              <p:cNvSpPr/>
              <p:nvPr/>
            </p:nvSpPr>
            <p:spPr>
              <a:xfrm>
                <a:off x="3869868" y="2434135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1EEE7706-E33E-1D46-B8FC-B429100B39DA}"/>
                  </a:ext>
                </a:extLst>
              </p:cNvPr>
              <p:cNvSpPr/>
              <p:nvPr/>
            </p:nvSpPr>
            <p:spPr>
              <a:xfrm>
                <a:off x="3858758" y="3024663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957BA6B-1CC6-D744-B322-56CC187F809A}"/>
                  </a:ext>
                </a:extLst>
              </p:cNvPr>
              <p:cNvSpPr/>
              <p:nvPr/>
            </p:nvSpPr>
            <p:spPr>
              <a:xfrm>
                <a:off x="3858758" y="3615191"/>
                <a:ext cx="357334" cy="35733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8314D74-9FDC-B04C-94DE-3204436701E0}"/>
                  </a:ext>
                </a:extLst>
              </p:cNvPr>
              <p:cNvSpPr/>
              <p:nvPr/>
            </p:nvSpPr>
            <p:spPr>
              <a:xfrm>
                <a:off x="4594067" y="2121513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AC350B75-DE93-6240-8B6E-F8513909B15A}"/>
                  </a:ext>
                </a:extLst>
              </p:cNvPr>
              <p:cNvSpPr/>
              <p:nvPr/>
            </p:nvSpPr>
            <p:spPr>
              <a:xfrm>
                <a:off x="4594067" y="2712041"/>
                <a:ext cx="357334" cy="35733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463D718-7B76-3E4D-B3A3-2029C2F28EA2}"/>
                  </a:ext>
                </a:extLst>
              </p:cNvPr>
              <p:cNvSpPr/>
              <p:nvPr/>
            </p:nvSpPr>
            <p:spPr>
              <a:xfrm>
                <a:off x="4582957" y="3302569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03791A4-1B59-6642-8E6D-2F94D75689DB}"/>
                  </a:ext>
                </a:extLst>
              </p:cNvPr>
              <p:cNvSpPr/>
              <p:nvPr/>
            </p:nvSpPr>
            <p:spPr>
              <a:xfrm>
                <a:off x="5335819" y="2121159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15817E03-F352-DA41-935D-F021E0E547F1}"/>
                  </a:ext>
                </a:extLst>
              </p:cNvPr>
              <p:cNvSpPr/>
              <p:nvPr/>
            </p:nvSpPr>
            <p:spPr>
              <a:xfrm>
                <a:off x="5324709" y="2711687"/>
                <a:ext cx="357334" cy="35733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B6EB7312-7C93-7947-A1A0-4B938C62A664}"/>
                  </a:ext>
                </a:extLst>
              </p:cNvPr>
              <p:cNvCxnSpPr>
                <a:cxnSpLocks/>
                <a:stCxn id="68" idx="6"/>
                <a:endCxn id="89" idx="2"/>
              </p:cNvCxnSpPr>
              <p:nvPr/>
            </p:nvCxnSpPr>
            <p:spPr>
              <a:xfrm>
                <a:off x="3495494" y="2022274"/>
                <a:ext cx="37437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AA15AA72-DBE0-A948-B6F1-FC47C43FB438}"/>
                  </a:ext>
                </a:extLst>
              </p:cNvPr>
              <p:cNvCxnSpPr>
                <a:cxnSpLocks/>
                <a:stCxn id="89" idx="6"/>
                <a:endCxn id="93" idx="2"/>
              </p:cNvCxnSpPr>
              <p:nvPr/>
            </p:nvCxnSpPr>
            <p:spPr>
              <a:xfrm>
                <a:off x="4227202" y="2022274"/>
                <a:ext cx="366865" cy="2779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0487CE68-5025-FF4B-8D25-3A99EBAF8458}"/>
                  </a:ext>
                </a:extLst>
              </p:cNvPr>
              <p:cNvCxnSpPr/>
              <p:nvPr/>
            </p:nvCxnSpPr>
            <p:spPr>
              <a:xfrm>
                <a:off x="3495494" y="2612802"/>
                <a:ext cx="37437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F6B3F235-559A-A64B-95A3-7A0DFB2216B5}"/>
                  </a:ext>
                </a:extLst>
              </p:cNvPr>
              <p:cNvCxnSpPr>
                <a:cxnSpLocks/>
                <a:stCxn id="90" idx="6"/>
                <a:endCxn id="94" idx="2"/>
              </p:cNvCxnSpPr>
              <p:nvPr/>
            </p:nvCxnSpPr>
            <p:spPr>
              <a:xfrm>
                <a:off x="4227202" y="2612802"/>
                <a:ext cx="366865" cy="2779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CD187B89-22E8-204A-B5C8-C1F0DF353545}"/>
                  </a:ext>
                </a:extLst>
              </p:cNvPr>
              <p:cNvCxnSpPr>
                <a:cxnSpLocks/>
                <a:stCxn id="93" idx="6"/>
                <a:endCxn id="96" idx="2"/>
              </p:cNvCxnSpPr>
              <p:nvPr/>
            </p:nvCxnSpPr>
            <p:spPr>
              <a:xfrm flipV="1">
                <a:off x="4951401" y="2299826"/>
                <a:ext cx="384418" cy="3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7D90B505-EE39-CF40-B68A-743773C615C8}"/>
                  </a:ext>
                </a:extLst>
              </p:cNvPr>
              <p:cNvCxnSpPr/>
              <p:nvPr/>
            </p:nvCxnSpPr>
            <p:spPr>
              <a:xfrm>
                <a:off x="3495494" y="3203330"/>
                <a:ext cx="37437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D0CD18E0-BCEC-6F48-BE1B-0236C261C84A}"/>
                  </a:ext>
                </a:extLst>
              </p:cNvPr>
              <p:cNvCxnSpPr>
                <a:cxnSpLocks/>
                <a:stCxn id="91" idx="6"/>
                <a:endCxn id="95" idx="2"/>
              </p:cNvCxnSpPr>
              <p:nvPr/>
            </p:nvCxnSpPr>
            <p:spPr>
              <a:xfrm>
                <a:off x="4216092" y="3203330"/>
                <a:ext cx="366865" cy="2779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C95E609A-5ADF-9048-9A62-EEC29D1545EB}"/>
                  </a:ext>
                </a:extLst>
              </p:cNvPr>
              <p:cNvCxnSpPr>
                <a:cxnSpLocks/>
                <a:stCxn id="94" idx="6"/>
                <a:endCxn id="97" idx="2"/>
              </p:cNvCxnSpPr>
              <p:nvPr/>
            </p:nvCxnSpPr>
            <p:spPr>
              <a:xfrm flipV="1">
                <a:off x="4951401" y="2890354"/>
                <a:ext cx="373308" cy="3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5BECE396-091E-2947-B73D-A4BB07570419}"/>
                  </a:ext>
                </a:extLst>
              </p:cNvPr>
              <p:cNvCxnSpPr/>
              <p:nvPr/>
            </p:nvCxnSpPr>
            <p:spPr>
              <a:xfrm>
                <a:off x="3495494" y="3793858"/>
                <a:ext cx="37437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8DBD75A9-EDEE-8B47-828A-950E4D28BC76}"/>
                  </a:ext>
                </a:extLst>
              </p:cNvPr>
              <p:cNvCxnSpPr>
                <a:cxnSpLocks/>
                <a:stCxn id="68" idx="6"/>
                <a:endCxn id="90" idx="2"/>
              </p:cNvCxnSpPr>
              <p:nvPr/>
            </p:nvCxnSpPr>
            <p:spPr>
              <a:xfrm>
                <a:off x="3495494" y="2022274"/>
                <a:ext cx="374374" cy="590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4401EC65-EC9F-CB4F-87F3-AFAF3DB928ED}"/>
                  </a:ext>
                </a:extLst>
              </p:cNvPr>
              <p:cNvCxnSpPr>
                <a:cxnSpLocks/>
                <a:stCxn id="69" idx="6"/>
                <a:endCxn id="91" idx="2"/>
              </p:cNvCxnSpPr>
              <p:nvPr/>
            </p:nvCxnSpPr>
            <p:spPr>
              <a:xfrm>
                <a:off x="3495494" y="2612802"/>
                <a:ext cx="363264" cy="590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E7484007-431B-A04C-80B4-57A3A0F567DE}"/>
                  </a:ext>
                </a:extLst>
              </p:cNvPr>
              <p:cNvCxnSpPr>
                <a:cxnSpLocks/>
                <a:stCxn id="70" idx="6"/>
                <a:endCxn id="92" idx="2"/>
              </p:cNvCxnSpPr>
              <p:nvPr/>
            </p:nvCxnSpPr>
            <p:spPr>
              <a:xfrm>
                <a:off x="3484384" y="3203330"/>
                <a:ext cx="374374" cy="590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FD6A3B41-7A11-F142-AE02-590DE69F63EC}"/>
                  </a:ext>
                </a:extLst>
              </p:cNvPr>
              <p:cNvCxnSpPr>
                <a:cxnSpLocks/>
                <a:stCxn id="89" idx="6"/>
                <a:endCxn id="94" idx="2"/>
              </p:cNvCxnSpPr>
              <p:nvPr/>
            </p:nvCxnSpPr>
            <p:spPr>
              <a:xfrm>
                <a:off x="4227202" y="2022274"/>
                <a:ext cx="366865" cy="8684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DD29AE6C-3DE7-154E-A98E-01296090AC87}"/>
                  </a:ext>
                </a:extLst>
              </p:cNvPr>
              <p:cNvCxnSpPr>
                <a:cxnSpLocks/>
                <a:stCxn id="90" idx="6"/>
                <a:endCxn id="95" idx="2"/>
              </p:cNvCxnSpPr>
              <p:nvPr/>
            </p:nvCxnSpPr>
            <p:spPr>
              <a:xfrm>
                <a:off x="4227202" y="2612802"/>
                <a:ext cx="355755" cy="8684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DFB5324-F098-F94D-BF59-16636100A852}"/>
                  </a:ext>
                </a:extLst>
              </p:cNvPr>
              <p:cNvCxnSpPr>
                <a:cxnSpLocks/>
                <a:stCxn id="68" idx="6"/>
                <a:endCxn id="91" idx="2"/>
              </p:cNvCxnSpPr>
              <p:nvPr/>
            </p:nvCxnSpPr>
            <p:spPr>
              <a:xfrm>
                <a:off x="3495494" y="2022274"/>
                <a:ext cx="363264" cy="1181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3CC0963-7715-9D41-9876-E7C91C3C687B}"/>
                  </a:ext>
                </a:extLst>
              </p:cNvPr>
              <p:cNvCxnSpPr>
                <a:cxnSpLocks/>
                <a:stCxn id="68" idx="6"/>
                <a:endCxn id="92" idx="2"/>
              </p:cNvCxnSpPr>
              <p:nvPr/>
            </p:nvCxnSpPr>
            <p:spPr>
              <a:xfrm>
                <a:off x="3495494" y="2022274"/>
                <a:ext cx="363264" cy="17715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942F41EC-7862-FC48-90B3-B386237E0FE0}"/>
                  </a:ext>
                </a:extLst>
              </p:cNvPr>
              <p:cNvCxnSpPr>
                <a:cxnSpLocks/>
                <a:stCxn id="89" idx="6"/>
                <a:endCxn id="95" idx="2"/>
              </p:cNvCxnSpPr>
              <p:nvPr/>
            </p:nvCxnSpPr>
            <p:spPr>
              <a:xfrm>
                <a:off x="4227202" y="2022274"/>
                <a:ext cx="355755" cy="14589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69FFA179-2B89-904C-9E63-002287620AFC}"/>
                  </a:ext>
                </a:extLst>
              </p:cNvPr>
              <p:cNvCxnSpPr>
                <a:cxnSpLocks/>
                <a:stCxn id="93" idx="6"/>
                <a:endCxn id="97" idx="2"/>
              </p:cNvCxnSpPr>
              <p:nvPr/>
            </p:nvCxnSpPr>
            <p:spPr>
              <a:xfrm>
                <a:off x="4951401" y="2300180"/>
                <a:ext cx="373308" cy="590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ED77CA9B-148D-384D-ADEC-CE691A3B3B72}"/>
                  </a:ext>
                </a:extLst>
              </p:cNvPr>
              <p:cNvCxnSpPr>
                <a:cxnSpLocks/>
                <a:stCxn id="69" idx="6"/>
                <a:endCxn id="92" idx="2"/>
              </p:cNvCxnSpPr>
              <p:nvPr/>
            </p:nvCxnSpPr>
            <p:spPr>
              <a:xfrm>
                <a:off x="3495494" y="2612802"/>
                <a:ext cx="363264" cy="1181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2BE11EB4-7BF2-0A45-892E-359AE7040509}"/>
                  </a:ext>
                </a:extLst>
              </p:cNvPr>
              <p:cNvCxnSpPr>
                <a:cxnSpLocks/>
                <a:stCxn id="69" idx="6"/>
                <a:endCxn id="89" idx="2"/>
              </p:cNvCxnSpPr>
              <p:nvPr/>
            </p:nvCxnSpPr>
            <p:spPr>
              <a:xfrm flipV="1">
                <a:off x="3495494" y="2022274"/>
                <a:ext cx="374374" cy="590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B58EEFF2-3D3F-F44A-920F-8BE20608846D}"/>
                  </a:ext>
                </a:extLst>
              </p:cNvPr>
              <p:cNvCxnSpPr>
                <a:cxnSpLocks/>
                <a:stCxn id="90" idx="6"/>
                <a:endCxn id="93" idx="2"/>
              </p:cNvCxnSpPr>
              <p:nvPr/>
            </p:nvCxnSpPr>
            <p:spPr>
              <a:xfrm flipV="1">
                <a:off x="4227202" y="2300180"/>
                <a:ext cx="366865" cy="3126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9CE013B0-95CB-D643-B677-D208E50338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7380" y="2610901"/>
                <a:ext cx="374374" cy="590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EBF4B99D-02AD-9143-8664-137F3C3A26C4}"/>
                  </a:ext>
                </a:extLst>
              </p:cNvPr>
              <p:cNvCxnSpPr>
                <a:cxnSpLocks/>
                <a:stCxn id="70" idx="6"/>
                <a:endCxn id="89" idx="2"/>
              </p:cNvCxnSpPr>
              <p:nvPr/>
            </p:nvCxnSpPr>
            <p:spPr>
              <a:xfrm flipV="1">
                <a:off x="3484384" y="2022274"/>
                <a:ext cx="385484" cy="1181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F58476D8-557C-D749-99EA-DDAED8BED124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 flipV="1">
                <a:off x="4216092" y="2890708"/>
                <a:ext cx="377975" cy="3126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9B754E9B-CF67-CA47-A416-160CBCA48319}"/>
                  </a:ext>
                </a:extLst>
              </p:cNvPr>
              <p:cNvCxnSpPr>
                <a:cxnSpLocks/>
                <a:stCxn id="91" idx="6"/>
                <a:endCxn id="93" idx="2"/>
              </p:cNvCxnSpPr>
              <p:nvPr/>
            </p:nvCxnSpPr>
            <p:spPr>
              <a:xfrm flipV="1">
                <a:off x="4216092" y="2300180"/>
                <a:ext cx="377975" cy="9031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A9B125F4-E5A0-9E4B-BE65-49B3AFF8B7E9}"/>
                  </a:ext>
                </a:extLst>
              </p:cNvPr>
              <p:cNvCxnSpPr>
                <a:cxnSpLocks/>
                <a:stCxn id="94" idx="6"/>
                <a:endCxn id="96" idx="2"/>
              </p:cNvCxnSpPr>
              <p:nvPr/>
            </p:nvCxnSpPr>
            <p:spPr>
              <a:xfrm flipV="1">
                <a:off x="4951401" y="2299826"/>
                <a:ext cx="384418" cy="59088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66EEDA7B-55C7-0944-8A83-8CE1FC42B01C}"/>
                  </a:ext>
                </a:extLst>
              </p:cNvPr>
              <p:cNvCxnSpPr>
                <a:cxnSpLocks/>
                <a:stCxn id="71" idx="6"/>
                <a:endCxn id="91" idx="2"/>
              </p:cNvCxnSpPr>
              <p:nvPr/>
            </p:nvCxnSpPr>
            <p:spPr>
              <a:xfrm flipV="1">
                <a:off x="3484384" y="3203330"/>
                <a:ext cx="374374" cy="590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41791574-02AF-8B4E-8BB0-5A6FA9C6A4F0}"/>
                  </a:ext>
                </a:extLst>
              </p:cNvPr>
              <p:cNvCxnSpPr>
                <a:cxnSpLocks/>
                <a:stCxn id="71" idx="6"/>
                <a:endCxn id="90" idx="2"/>
              </p:cNvCxnSpPr>
              <p:nvPr/>
            </p:nvCxnSpPr>
            <p:spPr>
              <a:xfrm flipV="1">
                <a:off x="3484384" y="2612802"/>
                <a:ext cx="385484" cy="1181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90E97F18-4E9B-F74B-8A61-C2A86E4D5D7E}"/>
                  </a:ext>
                </a:extLst>
              </p:cNvPr>
              <p:cNvCxnSpPr>
                <a:cxnSpLocks/>
                <a:stCxn id="71" idx="6"/>
                <a:endCxn id="89" idx="2"/>
              </p:cNvCxnSpPr>
              <p:nvPr/>
            </p:nvCxnSpPr>
            <p:spPr>
              <a:xfrm flipV="1">
                <a:off x="3484384" y="2022274"/>
                <a:ext cx="385484" cy="17715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BB56B116-7327-454E-A270-435F38B8F79C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 flipV="1">
                <a:off x="4219505" y="3481236"/>
                <a:ext cx="363452" cy="3270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64B7AEA4-72C2-654C-821C-2BFF65C130F5}"/>
                  </a:ext>
                </a:extLst>
              </p:cNvPr>
              <p:cNvCxnSpPr>
                <a:cxnSpLocks/>
                <a:stCxn id="92" idx="6"/>
                <a:endCxn id="94" idx="2"/>
              </p:cNvCxnSpPr>
              <p:nvPr/>
            </p:nvCxnSpPr>
            <p:spPr>
              <a:xfrm flipV="1">
                <a:off x="4216092" y="2890708"/>
                <a:ext cx="377975" cy="9031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03BF7BA9-93EC-6D4E-96E1-35FD8D3352D0}"/>
                  </a:ext>
                </a:extLst>
              </p:cNvPr>
              <p:cNvCxnSpPr>
                <a:cxnSpLocks/>
                <a:stCxn id="92" idx="6"/>
                <a:endCxn id="93" idx="2"/>
              </p:cNvCxnSpPr>
              <p:nvPr/>
            </p:nvCxnSpPr>
            <p:spPr>
              <a:xfrm flipV="1">
                <a:off x="4216092" y="2300180"/>
                <a:ext cx="377975" cy="14936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20DD379A-57C0-FD4F-B31D-B1B5E04E7A3D}"/>
                  </a:ext>
                </a:extLst>
              </p:cNvPr>
              <p:cNvCxnSpPr>
                <a:cxnSpLocks/>
                <a:stCxn id="95" idx="6"/>
                <a:endCxn id="97" idx="2"/>
              </p:cNvCxnSpPr>
              <p:nvPr/>
            </p:nvCxnSpPr>
            <p:spPr>
              <a:xfrm flipV="1">
                <a:off x="4940291" y="2890354"/>
                <a:ext cx="384418" cy="59088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DD09F1D1-5181-DC49-90DE-F00CDD88C630}"/>
                  </a:ext>
                </a:extLst>
              </p:cNvPr>
              <p:cNvCxnSpPr>
                <a:cxnSpLocks/>
                <a:stCxn id="95" idx="6"/>
                <a:endCxn id="96" idx="2"/>
              </p:cNvCxnSpPr>
              <p:nvPr/>
            </p:nvCxnSpPr>
            <p:spPr>
              <a:xfrm flipV="1">
                <a:off x="4940291" y="2299826"/>
                <a:ext cx="395528" cy="11814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CEFDBC6-E7DE-2442-AF49-849D59C1B3BA}"/>
                </a:ext>
              </a:extLst>
            </p:cNvPr>
            <p:cNvCxnSpPr>
              <a:stCxn id="69" idx="1"/>
              <a:endCxn id="69" idx="5"/>
            </p:cNvCxnSpPr>
            <p:nvPr/>
          </p:nvCxnSpPr>
          <p:spPr>
            <a:xfrm>
              <a:off x="7317216" y="2362731"/>
              <a:ext cx="252674" cy="2526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CCFCAD1-DBC2-1244-83EE-E8FB58782E56}"/>
                </a:ext>
              </a:extLst>
            </p:cNvPr>
            <p:cNvCxnSpPr>
              <a:cxnSpLocks/>
              <a:stCxn id="69" idx="7"/>
              <a:endCxn id="69" idx="3"/>
            </p:cNvCxnSpPr>
            <p:nvPr/>
          </p:nvCxnSpPr>
          <p:spPr>
            <a:xfrm flipH="1">
              <a:off x="7317216" y="2362731"/>
              <a:ext cx="252674" cy="2526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B860BE1-D8BA-B34C-82CB-A6FAD1BC5B0B}"/>
                </a:ext>
              </a:extLst>
            </p:cNvPr>
            <p:cNvCxnSpPr/>
            <p:nvPr/>
          </p:nvCxnSpPr>
          <p:spPr>
            <a:xfrm>
              <a:off x="8036058" y="3542819"/>
              <a:ext cx="252674" cy="2526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36318C1-5D73-BE42-885E-92693872DB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36058" y="3542819"/>
              <a:ext cx="252674" cy="2526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1726C02-3839-1742-A7D0-0BE8264A1C10}"/>
                </a:ext>
              </a:extLst>
            </p:cNvPr>
            <p:cNvCxnSpPr>
              <a:cxnSpLocks/>
              <a:stCxn id="94" idx="1"/>
              <a:endCxn id="94" idx="5"/>
            </p:cNvCxnSpPr>
            <p:nvPr/>
          </p:nvCxnSpPr>
          <p:spPr>
            <a:xfrm>
              <a:off x="8773123" y="2640637"/>
              <a:ext cx="252674" cy="2526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15F8D7-F43B-F940-96FF-C15352EF32F4}"/>
                </a:ext>
              </a:extLst>
            </p:cNvPr>
            <p:cNvCxnSpPr>
              <a:cxnSpLocks/>
              <a:stCxn id="94" idx="3"/>
              <a:endCxn id="94" idx="7"/>
            </p:cNvCxnSpPr>
            <p:nvPr/>
          </p:nvCxnSpPr>
          <p:spPr>
            <a:xfrm flipV="1">
              <a:off x="8773123" y="2640637"/>
              <a:ext cx="252674" cy="2526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5B7A52D-9517-0A4D-B093-FBAF8C60C3BE}"/>
                </a:ext>
              </a:extLst>
            </p:cNvPr>
            <p:cNvCxnSpPr>
              <a:cxnSpLocks/>
              <a:stCxn id="97" idx="1"/>
              <a:endCxn id="97" idx="5"/>
            </p:cNvCxnSpPr>
            <p:nvPr/>
          </p:nvCxnSpPr>
          <p:spPr>
            <a:xfrm>
              <a:off x="9503765" y="2640283"/>
              <a:ext cx="252674" cy="2526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D205E79-7ADA-A64C-A72B-DA2449E43739}"/>
                </a:ext>
              </a:extLst>
            </p:cNvPr>
            <p:cNvCxnSpPr>
              <a:cxnSpLocks/>
              <a:stCxn id="97" idx="3"/>
              <a:endCxn id="97" idx="7"/>
            </p:cNvCxnSpPr>
            <p:nvPr/>
          </p:nvCxnSpPr>
          <p:spPr>
            <a:xfrm flipV="1">
              <a:off x="9503765" y="2640283"/>
              <a:ext cx="252674" cy="25267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5B8CEBC-DEFB-3F40-BBA3-18DC9556F0D9}"/>
                </a:ext>
              </a:extLst>
            </p:cNvPr>
            <p:cNvSpPr/>
            <p:nvPr/>
          </p:nvSpPr>
          <p:spPr>
            <a:xfrm>
              <a:off x="9446616" y="3179672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06BE81B-4FEA-EF4A-BE9C-C0FA0B821307}"/>
                </a:ext>
              </a:extLst>
            </p:cNvPr>
            <p:cNvCxnSpPr>
              <a:cxnSpLocks/>
              <a:stCxn id="95" idx="6"/>
              <a:endCxn id="60" idx="2"/>
            </p:cNvCxnSpPr>
            <p:nvPr/>
          </p:nvCxnSpPr>
          <p:spPr>
            <a:xfrm>
              <a:off x="9067017" y="3357502"/>
              <a:ext cx="379599" cy="8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3526415-EC29-AE4A-BAD5-12F73C1F4B23}"/>
                </a:ext>
              </a:extLst>
            </p:cNvPr>
            <p:cNvCxnSpPr>
              <a:cxnSpLocks/>
              <a:stCxn id="94" idx="6"/>
              <a:endCxn id="60" idx="2"/>
            </p:cNvCxnSpPr>
            <p:nvPr/>
          </p:nvCxnSpPr>
          <p:spPr>
            <a:xfrm>
              <a:off x="9078127" y="2766974"/>
              <a:ext cx="368489" cy="5913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D6EBF49-0C54-AB46-9F17-C9CC50F309DC}"/>
                </a:ext>
              </a:extLst>
            </p:cNvPr>
            <p:cNvCxnSpPr>
              <a:cxnSpLocks/>
              <a:stCxn id="93" idx="6"/>
              <a:endCxn id="60" idx="2"/>
            </p:cNvCxnSpPr>
            <p:nvPr/>
          </p:nvCxnSpPr>
          <p:spPr>
            <a:xfrm>
              <a:off x="9078127" y="2176446"/>
              <a:ext cx="368489" cy="11818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A3C8E1-0DA4-684A-9E49-92BD07601F6C}"/>
                </a:ext>
              </a:extLst>
            </p:cNvPr>
            <p:cNvCxnSpPr>
              <a:cxnSpLocks/>
              <a:stCxn id="60" idx="6"/>
              <a:endCxn id="72" idx="2"/>
            </p:cNvCxnSpPr>
            <p:nvPr/>
          </p:nvCxnSpPr>
          <p:spPr>
            <a:xfrm flipV="1">
              <a:off x="9803950" y="2766620"/>
              <a:ext cx="458519" cy="5917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8DBDB44-B78A-594B-8CB9-D224728A6BC5}"/>
              </a:ext>
            </a:extLst>
          </p:cNvPr>
          <p:cNvGrpSpPr/>
          <p:nvPr/>
        </p:nvGrpSpPr>
        <p:grpSpPr>
          <a:xfrm>
            <a:off x="6399960" y="1907930"/>
            <a:ext cx="4953840" cy="2128918"/>
            <a:chOff x="6245270" y="1719873"/>
            <a:chExt cx="4953840" cy="2128918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4706EFF-BA4A-6443-9600-89E2ED9F9B57}"/>
                </a:ext>
              </a:extLst>
            </p:cNvPr>
            <p:cNvGrpSpPr/>
            <p:nvPr/>
          </p:nvGrpSpPr>
          <p:grpSpPr>
            <a:xfrm>
              <a:off x="6245270" y="1719873"/>
              <a:ext cx="4953840" cy="2128918"/>
              <a:chOff x="2118544" y="1843607"/>
              <a:chExt cx="4953840" cy="21289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445CBAB2-1C79-C143-A8A0-038CD5FFA189}"/>
                      </a:ext>
                    </a:extLst>
                  </p:cNvPr>
                  <p:cNvSpPr/>
                  <p:nvPr/>
                </p:nvSpPr>
                <p:spPr>
                  <a:xfrm>
                    <a:off x="2124352" y="2113132"/>
                    <a:ext cx="622029" cy="43826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445CBAB2-1C79-C143-A8A0-038CD5FFA1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4352" y="2113132"/>
                    <a:ext cx="622029" cy="43826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277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B9181307-9931-D248-83AC-ECC532F62685}"/>
                      </a:ext>
                    </a:extLst>
                  </p:cNvPr>
                  <p:cNvSpPr/>
                  <p:nvPr/>
                </p:nvSpPr>
                <p:spPr>
                  <a:xfrm>
                    <a:off x="2118544" y="2699215"/>
                    <a:ext cx="622030" cy="450764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B9181307-9931-D248-83AC-ECC532F626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8544" y="2699215"/>
                    <a:ext cx="622030" cy="45076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0CF4806B-4DA7-BC44-BB5F-F0770D8974F4}"/>
                      </a:ext>
                    </a:extLst>
                  </p:cNvPr>
                  <p:cNvSpPr/>
                  <p:nvPr/>
                </p:nvSpPr>
                <p:spPr>
                  <a:xfrm>
                    <a:off x="2118544" y="3281020"/>
                    <a:ext cx="622030" cy="450764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0CF4806B-4DA7-BC44-BB5F-F0770D8974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8544" y="3281020"/>
                    <a:ext cx="622030" cy="45076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97558D22-A9A1-1243-971F-B68E62D9CC37}"/>
                  </a:ext>
                </a:extLst>
              </p:cNvPr>
              <p:cNvSpPr/>
              <p:nvPr/>
            </p:nvSpPr>
            <p:spPr>
              <a:xfrm>
                <a:off x="3138160" y="1843607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6024CAE4-A2A5-7A4C-AE8B-A710943C5C73}"/>
                  </a:ext>
                </a:extLst>
              </p:cNvPr>
              <p:cNvSpPr/>
              <p:nvPr/>
            </p:nvSpPr>
            <p:spPr>
              <a:xfrm>
                <a:off x="3138160" y="2434135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B4C49EC6-0A5C-1D49-8F55-481676C1A682}"/>
                  </a:ext>
                </a:extLst>
              </p:cNvPr>
              <p:cNvSpPr/>
              <p:nvPr/>
            </p:nvSpPr>
            <p:spPr>
              <a:xfrm>
                <a:off x="3127050" y="3024663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9C83B54F-70D9-964C-93A6-A1599D88931C}"/>
                  </a:ext>
                </a:extLst>
              </p:cNvPr>
              <p:cNvSpPr/>
              <p:nvPr/>
            </p:nvSpPr>
            <p:spPr>
              <a:xfrm>
                <a:off x="3127050" y="3615191"/>
                <a:ext cx="357334" cy="357334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BEFF8973-3DE5-EE4B-8792-301B0141830C}"/>
                  </a:ext>
                </a:extLst>
              </p:cNvPr>
              <p:cNvSpPr/>
              <p:nvPr/>
            </p:nvSpPr>
            <p:spPr>
              <a:xfrm>
                <a:off x="6135743" y="2711687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67395FC9-EAE4-6145-8E08-2E0F277A4479}"/>
                      </a:ext>
                    </a:extLst>
                  </p:cNvPr>
                  <p:cNvSpPr txBox="1"/>
                  <p:nvPr/>
                </p:nvSpPr>
                <p:spPr>
                  <a:xfrm>
                    <a:off x="6885666" y="2747231"/>
                    <a:ext cx="186718" cy="2769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67395FC9-EAE4-6145-8E08-2E0F277A44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5666" y="2747231"/>
                    <a:ext cx="186718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5000" t="-13043" r="-25000" b="-2608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BCB92881-205A-E04D-9915-199708C3E05D}"/>
                  </a:ext>
                </a:extLst>
              </p:cNvPr>
              <p:cNvCxnSpPr>
                <a:stCxn id="147" idx="3"/>
                <a:endCxn id="150" idx="2"/>
              </p:cNvCxnSpPr>
              <p:nvPr/>
            </p:nvCxnSpPr>
            <p:spPr>
              <a:xfrm flipV="1">
                <a:off x="2746381" y="2022274"/>
                <a:ext cx="391779" cy="3099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55DAC26E-3088-E345-A46F-8DBF90BF6227}"/>
                  </a:ext>
                </a:extLst>
              </p:cNvPr>
              <p:cNvCxnSpPr>
                <a:cxnSpLocks/>
                <a:stCxn id="148" idx="3"/>
                <a:endCxn id="150" idx="2"/>
              </p:cNvCxnSpPr>
              <p:nvPr/>
            </p:nvCxnSpPr>
            <p:spPr>
              <a:xfrm flipV="1">
                <a:off x="2740574" y="2022274"/>
                <a:ext cx="397586" cy="9023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4C45758E-6563-1D49-99F7-34F069A519E2}"/>
                  </a:ext>
                </a:extLst>
              </p:cNvPr>
              <p:cNvCxnSpPr>
                <a:cxnSpLocks/>
                <a:stCxn id="149" idx="3"/>
                <a:endCxn id="150" idx="2"/>
              </p:cNvCxnSpPr>
              <p:nvPr/>
            </p:nvCxnSpPr>
            <p:spPr>
              <a:xfrm flipV="1">
                <a:off x="2740574" y="2022274"/>
                <a:ext cx="397586" cy="14841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2C5378DC-AD28-2444-B401-9C5C7E68F9C5}"/>
                  </a:ext>
                </a:extLst>
              </p:cNvPr>
              <p:cNvCxnSpPr>
                <a:cxnSpLocks/>
                <a:stCxn id="147" idx="3"/>
                <a:endCxn id="151" idx="2"/>
              </p:cNvCxnSpPr>
              <p:nvPr/>
            </p:nvCxnSpPr>
            <p:spPr>
              <a:xfrm>
                <a:off x="2746381" y="2332263"/>
                <a:ext cx="391779" cy="2805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4751099C-CFF5-EF47-85B0-09AA2C2F5CC4}"/>
                  </a:ext>
                </a:extLst>
              </p:cNvPr>
              <p:cNvCxnSpPr>
                <a:cxnSpLocks/>
                <a:stCxn id="147" idx="3"/>
                <a:endCxn id="152" idx="2"/>
              </p:cNvCxnSpPr>
              <p:nvPr/>
            </p:nvCxnSpPr>
            <p:spPr>
              <a:xfrm>
                <a:off x="2746381" y="2332263"/>
                <a:ext cx="380669" cy="8710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14D4F901-284E-614F-9B70-AB992462A7DC}"/>
                  </a:ext>
                </a:extLst>
              </p:cNvPr>
              <p:cNvCxnSpPr>
                <a:cxnSpLocks/>
                <a:stCxn id="147" idx="3"/>
                <a:endCxn id="153" idx="2"/>
              </p:cNvCxnSpPr>
              <p:nvPr/>
            </p:nvCxnSpPr>
            <p:spPr>
              <a:xfrm>
                <a:off x="2746381" y="2332263"/>
                <a:ext cx="380669" cy="146159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829F0726-ECFB-BD4F-AD5F-AA8F82BE3B12}"/>
                  </a:ext>
                </a:extLst>
              </p:cNvPr>
              <p:cNvCxnSpPr>
                <a:cxnSpLocks/>
                <a:stCxn id="148" idx="3"/>
                <a:endCxn id="151" idx="2"/>
              </p:cNvCxnSpPr>
              <p:nvPr/>
            </p:nvCxnSpPr>
            <p:spPr>
              <a:xfrm flipV="1">
                <a:off x="2740574" y="2612802"/>
                <a:ext cx="397586" cy="31179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55C274CD-A601-064F-8145-2E68F11428B0}"/>
                  </a:ext>
                </a:extLst>
              </p:cNvPr>
              <p:cNvCxnSpPr>
                <a:cxnSpLocks/>
                <a:stCxn id="148" idx="3"/>
                <a:endCxn id="153" idx="2"/>
              </p:cNvCxnSpPr>
              <p:nvPr/>
            </p:nvCxnSpPr>
            <p:spPr>
              <a:xfrm>
                <a:off x="2740574" y="2924597"/>
                <a:ext cx="386476" cy="86926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429A0CB6-171C-6648-8726-C308E9C00254}"/>
                  </a:ext>
                </a:extLst>
              </p:cNvPr>
              <p:cNvCxnSpPr>
                <a:cxnSpLocks/>
                <a:stCxn id="148" idx="3"/>
                <a:endCxn id="152" idx="2"/>
              </p:cNvCxnSpPr>
              <p:nvPr/>
            </p:nvCxnSpPr>
            <p:spPr>
              <a:xfrm>
                <a:off x="2740574" y="2924597"/>
                <a:ext cx="386476" cy="2787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F2E72F85-5534-014E-92F2-CF9B7B89EC9B}"/>
                  </a:ext>
                </a:extLst>
              </p:cNvPr>
              <p:cNvCxnSpPr>
                <a:cxnSpLocks/>
                <a:stCxn id="149" idx="3"/>
                <a:endCxn id="153" idx="2"/>
              </p:cNvCxnSpPr>
              <p:nvPr/>
            </p:nvCxnSpPr>
            <p:spPr>
              <a:xfrm>
                <a:off x="2740574" y="3506402"/>
                <a:ext cx="386476" cy="2874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0BC46E10-A0D5-E24F-B16C-6483B98A4317}"/>
                  </a:ext>
                </a:extLst>
              </p:cNvPr>
              <p:cNvCxnSpPr>
                <a:cxnSpLocks/>
                <a:stCxn id="149" idx="3"/>
                <a:endCxn id="152" idx="2"/>
              </p:cNvCxnSpPr>
              <p:nvPr/>
            </p:nvCxnSpPr>
            <p:spPr>
              <a:xfrm flipV="1">
                <a:off x="2740574" y="3203330"/>
                <a:ext cx="386476" cy="3030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8D0A14A3-DA38-EA47-B6F5-D16766466311}"/>
                  </a:ext>
                </a:extLst>
              </p:cNvPr>
              <p:cNvCxnSpPr>
                <a:cxnSpLocks/>
                <a:stCxn id="149" idx="3"/>
                <a:endCxn id="151" idx="2"/>
              </p:cNvCxnSpPr>
              <p:nvPr/>
            </p:nvCxnSpPr>
            <p:spPr>
              <a:xfrm flipV="1">
                <a:off x="2740574" y="2612802"/>
                <a:ext cx="397586" cy="8936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20B3CC65-ADD8-9E4F-962C-A37748DAD997}"/>
                  </a:ext>
                </a:extLst>
              </p:cNvPr>
              <p:cNvCxnSpPr>
                <a:cxnSpLocks/>
                <a:stCxn id="178" idx="6"/>
                <a:endCxn id="154" idx="2"/>
              </p:cNvCxnSpPr>
              <p:nvPr/>
            </p:nvCxnSpPr>
            <p:spPr>
              <a:xfrm>
                <a:off x="5693153" y="2299826"/>
                <a:ext cx="442590" cy="590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FAAC724E-D67C-484F-B1F5-69FAB08FB108}"/>
                  </a:ext>
                </a:extLst>
              </p:cNvPr>
              <p:cNvCxnSpPr>
                <a:cxnSpLocks/>
                <a:stCxn id="179" idx="6"/>
                <a:endCxn id="154" idx="2"/>
              </p:cNvCxnSpPr>
              <p:nvPr/>
            </p:nvCxnSpPr>
            <p:spPr>
              <a:xfrm>
                <a:off x="5682043" y="2890354"/>
                <a:ext cx="4537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5258598C-9E4B-1B44-AC9A-2570EE23D34A}"/>
                  </a:ext>
                </a:extLst>
              </p:cNvPr>
              <p:cNvCxnSpPr>
                <a:cxnSpLocks/>
                <a:stCxn id="154" idx="6"/>
                <a:endCxn id="155" idx="1"/>
              </p:cNvCxnSpPr>
              <p:nvPr/>
            </p:nvCxnSpPr>
            <p:spPr>
              <a:xfrm flipV="1">
                <a:off x="6493077" y="2885731"/>
                <a:ext cx="392589" cy="46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EB2ABEE6-1D77-7F4F-866A-C515035DBC9D}"/>
                  </a:ext>
                </a:extLst>
              </p:cNvPr>
              <p:cNvSpPr/>
              <p:nvPr/>
            </p:nvSpPr>
            <p:spPr>
              <a:xfrm>
                <a:off x="3869868" y="1843607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FA14B06E-E9FD-E14C-8EDC-E663CD233BD9}"/>
                  </a:ext>
                </a:extLst>
              </p:cNvPr>
              <p:cNvSpPr/>
              <p:nvPr/>
            </p:nvSpPr>
            <p:spPr>
              <a:xfrm>
                <a:off x="3869868" y="2434135"/>
                <a:ext cx="357334" cy="357334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A5C4CA54-CA3C-2D42-9F1F-B6759FBA47A6}"/>
                  </a:ext>
                </a:extLst>
              </p:cNvPr>
              <p:cNvSpPr/>
              <p:nvPr/>
            </p:nvSpPr>
            <p:spPr>
              <a:xfrm>
                <a:off x="3858758" y="3024663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4BA73A8A-7DD5-8E44-B09D-FECA48968DF9}"/>
                  </a:ext>
                </a:extLst>
              </p:cNvPr>
              <p:cNvSpPr/>
              <p:nvPr/>
            </p:nvSpPr>
            <p:spPr>
              <a:xfrm>
                <a:off x="3858758" y="3615191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9CD69689-914F-214D-A196-D862E449753F}"/>
                  </a:ext>
                </a:extLst>
              </p:cNvPr>
              <p:cNvSpPr/>
              <p:nvPr/>
            </p:nvSpPr>
            <p:spPr>
              <a:xfrm>
                <a:off x="4594067" y="2121513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48F0546E-693D-6A4D-B5EC-E63F3671723B}"/>
                  </a:ext>
                </a:extLst>
              </p:cNvPr>
              <p:cNvSpPr/>
              <p:nvPr/>
            </p:nvSpPr>
            <p:spPr>
              <a:xfrm>
                <a:off x="4594067" y="2712041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4640154-2013-0641-8BB0-452656A50920}"/>
                  </a:ext>
                </a:extLst>
              </p:cNvPr>
              <p:cNvSpPr/>
              <p:nvPr/>
            </p:nvSpPr>
            <p:spPr>
              <a:xfrm>
                <a:off x="4582957" y="3302569"/>
                <a:ext cx="357334" cy="357334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0AC98A47-50DC-0647-8E9F-09D154EADC05}"/>
                  </a:ext>
                </a:extLst>
              </p:cNvPr>
              <p:cNvSpPr/>
              <p:nvPr/>
            </p:nvSpPr>
            <p:spPr>
              <a:xfrm>
                <a:off x="5335819" y="2121159"/>
                <a:ext cx="357334" cy="357334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AC0525DC-A276-4240-99FE-BA0EA176AF33}"/>
                  </a:ext>
                </a:extLst>
              </p:cNvPr>
              <p:cNvSpPr/>
              <p:nvPr/>
            </p:nvSpPr>
            <p:spPr>
              <a:xfrm>
                <a:off x="5324709" y="2711687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30A1C917-6435-7847-A699-4E9A3999697F}"/>
                  </a:ext>
                </a:extLst>
              </p:cNvPr>
              <p:cNvCxnSpPr>
                <a:cxnSpLocks/>
                <a:stCxn id="150" idx="6"/>
                <a:endCxn id="171" idx="2"/>
              </p:cNvCxnSpPr>
              <p:nvPr/>
            </p:nvCxnSpPr>
            <p:spPr>
              <a:xfrm>
                <a:off x="3495494" y="2022274"/>
                <a:ext cx="37437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86AA6C42-7AC2-BE48-9C6B-276C0B65E0AE}"/>
                  </a:ext>
                </a:extLst>
              </p:cNvPr>
              <p:cNvCxnSpPr>
                <a:cxnSpLocks/>
                <a:stCxn id="171" idx="6"/>
                <a:endCxn id="175" idx="2"/>
              </p:cNvCxnSpPr>
              <p:nvPr/>
            </p:nvCxnSpPr>
            <p:spPr>
              <a:xfrm>
                <a:off x="4227202" y="2022274"/>
                <a:ext cx="366865" cy="2779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6DD2113E-FAE1-2649-8FF9-8776B16E6340}"/>
                  </a:ext>
                </a:extLst>
              </p:cNvPr>
              <p:cNvCxnSpPr/>
              <p:nvPr/>
            </p:nvCxnSpPr>
            <p:spPr>
              <a:xfrm>
                <a:off x="3495494" y="2612802"/>
                <a:ext cx="37437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3D235748-5B59-0E4D-83B3-4490AA29056B}"/>
                  </a:ext>
                </a:extLst>
              </p:cNvPr>
              <p:cNvCxnSpPr>
                <a:cxnSpLocks/>
                <a:stCxn id="172" idx="6"/>
                <a:endCxn id="176" idx="2"/>
              </p:cNvCxnSpPr>
              <p:nvPr/>
            </p:nvCxnSpPr>
            <p:spPr>
              <a:xfrm>
                <a:off x="4227202" y="2612802"/>
                <a:ext cx="366865" cy="2779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AA63921C-E3DD-8C4D-ABC1-DAA2A852C6C0}"/>
                  </a:ext>
                </a:extLst>
              </p:cNvPr>
              <p:cNvCxnSpPr>
                <a:cxnSpLocks/>
                <a:stCxn id="175" idx="6"/>
                <a:endCxn id="178" idx="2"/>
              </p:cNvCxnSpPr>
              <p:nvPr/>
            </p:nvCxnSpPr>
            <p:spPr>
              <a:xfrm flipV="1">
                <a:off x="4951401" y="2299826"/>
                <a:ext cx="384418" cy="3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4E8C7BD3-AC51-744D-A840-93208A99448C}"/>
                  </a:ext>
                </a:extLst>
              </p:cNvPr>
              <p:cNvCxnSpPr/>
              <p:nvPr/>
            </p:nvCxnSpPr>
            <p:spPr>
              <a:xfrm>
                <a:off x="3495494" y="3203330"/>
                <a:ext cx="37437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32A7AC84-1497-9342-AF2E-B9B1011DE60B}"/>
                  </a:ext>
                </a:extLst>
              </p:cNvPr>
              <p:cNvCxnSpPr>
                <a:cxnSpLocks/>
                <a:stCxn id="173" idx="6"/>
                <a:endCxn id="177" idx="2"/>
              </p:cNvCxnSpPr>
              <p:nvPr/>
            </p:nvCxnSpPr>
            <p:spPr>
              <a:xfrm>
                <a:off x="4216092" y="3203330"/>
                <a:ext cx="366865" cy="2779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4AA86C86-2E0F-9E49-A682-FBF4B0BD5850}"/>
                  </a:ext>
                </a:extLst>
              </p:cNvPr>
              <p:cNvCxnSpPr>
                <a:cxnSpLocks/>
                <a:stCxn id="176" idx="6"/>
                <a:endCxn id="179" idx="2"/>
              </p:cNvCxnSpPr>
              <p:nvPr/>
            </p:nvCxnSpPr>
            <p:spPr>
              <a:xfrm flipV="1">
                <a:off x="4951401" y="2890354"/>
                <a:ext cx="373308" cy="3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DC7311D1-0D34-0E4F-8D65-DB4545CE64AB}"/>
                  </a:ext>
                </a:extLst>
              </p:cNvPr>
              <p:cNvCxnSpPr/>
              <p:nvPr/>
            </p:nvCxnSpPr>
            <p:spPr>
              <a:xfrm>
                <a:off x="3495494" y="3793858"/>
                <a:ext cx="37437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CDE5E874-815C-454F-8499-123C3A38F704}"/>
                  </a:ext>
                </a:extLst>
              </p:cNvPr>
              <p:cNvCxnSpPr>
                <a:cxnSpLocks/>
                <a:stCxn id="150" idx="6"/>
                <a:endCxn id="172" idx="2"/>
              </p:cNvCxnSpPr>
              <p:nvPr/>
            </p:nvCxnSpPr>
            <p:spPr>
              <a:xfrm>
                <a:off x="3495494" y="2022274"/>
                <a:ext cx="374374" cy="590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C6FF52B3-FF25-5D4E-952B-9872B1CE2ADF}"/>
                  </a:ext>
                </a:extLst>
              </p:cNvPr>
              <p:cNvCxnSpPr>
                <a:cxnSpLocks/>
                <a:stCxn id="151" idx="6"/>
                <a:endCxn id="173" idx="2"/>
              </p:cNvCxnSpPr>
              <p:nvPr/>
            </p:nvCxnSpPr>
            <p:spPr>
              <a:xfrm>
                <a:off x="3495494" y="2612802"/>
                <a:ext cx="363264" cy="590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F8A58BC1-2E4D-1D4B-8C72-8E5ED3D3F6AE}"/>
                  </a:ext>
                </a:extLst>
              </p:cNvPr>
              <p:cNvCxnSpPr>
                <a:cxnSpLocks/>
                <a:stCxn id="152" idx="6"/>
                <a:endCxn id="174" idx="2"/>
              </p:cNvCxnSpPr>
              <p:nvPr/>
            </p:nvCxnSpPr>
            <p:spPr>
              <a:xfrm>
                <a:off x="3484384" y="3203330"/>
                <a:ext cx="374374" cy="590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1EB83D5-F8D6-6E40-A869-96253CF186BB}"/>
                  </a:ext>
                </a:extLst>
              </p:cNvPr>
              <p:cNvCxnSpPr>
                <a:cxnSpLocks/>
                <a:stCxn id="171" idx="6"/>
                <a:endCxn id="176" idx="2"/>
              </p:cNvCxnSpPr>
              <p:nvPr/>
            </p:nvCxnSpPr>
            <p:spPr>
              <a:xfrm>
                <a:off x="4227202" y="2022274"/>
                <a:ext cx="366865" cy="8684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3D82E7A3-C3CA-104A-B849-40E1ADBBFC20}"/>
                  </a:ext>
                </a:extLst>
              </p:cNvPr>
              <p:cNvCxnSpPr>
                <a:cxnSpLocks/>
                <a:stCxn id="172" idx="6"/>
                <a:endCxn id="177" idx="2"/>
              </p:cNvCxnSpPr>
              <p:nvPr/>
            </p:nvCxnSpPr>
            <p:spPr>
              <a:xfrm>
                <a:off x="4227202" y="2612802"/>
                <a:ext cx="355755" cy="8684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5F54411C-F8C4-3D4F-8EF5-9A2E6FC66AA0}"/>
                  </a:ext>
                </a:extLst>
              </p:cNvPr>
              <p:cNvCxnSpPr>
                <a:cxnSpLocks/>
                <a:stCxn id="150" idx="6"/>
                <a:endCxn id="173" idx="2"/>
              </p:cNvCxnSpPr>
              <p:nvPr/>
            </p:nvCxnSpPr>
            <p:spPr>
              <a:xfrm>
                <a:off x="3495494" y="2022274"/>
                <a:ext cx="363264" cy="1181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C224DDBC-42F0-8B46-979E-A30C2EE80BA9}"/>
                  </a:ext>
                </a:extLst>
              </p:cNvPr>
              <p:cNvCxnSpPr>
                <a:cxnSpLocks/>
                <a:stCxn id="150" idx="6"/>
                <a:endCxn id="174" idx="2"/>
              </p:cNvCxnSpPr>
              <p:nvPr/>
            </p:nvCxnSpPr>
            <p:spPr>
              <a:xfrm>
                <a:off x="3495494" y="2022274"/>
                <a:ext cx="363264" cy="17715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9464CD30-1B2F-2B4D-994D-727A65073FE0}"/>
                  </a:ext>
                </a:extLst>
              </p:cNvPr>
              <p:cNvCxnSpPr>
                <a:cxnSpLocks/>
                <a:stCxn id="171" idx="6"/>
                <a:endCxn id="177" idx="2"/>
              </p:cNvCxnSpPr>
              <p:nvPr/>
            </p:nvCxnSpPr>
            <p:spPr>
              <a:xfrm>
                <a:off x="4227202" y="2022274"/>
                <a:ext cx="355755" cy="14589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4FA2BEC2-3A4F-B346-A09F-98A3FAA16301}"/>
                  </a:ext>
                </a:extLst>
              </p:cNvPr>
              <p:cNvCxnSpPr>
                <a:cxnSpLocks/>
                <a:stCxn id="175" idx="6"/>
                <a:endCxn id="179" idx="2"/>
              </p:cNvCxnSpPr>
              <p:nvPr/>
            </p:nvCxnSpPr>
            <p:spPr>
              <a:xfrm>
                <a:off x="4951401" y="2300180"/>
                <a:ext cx="373308" cy="590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197A0EFE-A32E-1641-BC02-158A32C24F6C}"/>
                  </a:ext>
                </a:extLst>
              </p:cNvPr>
              <p:cNvCxnSpPr>
                <a:cxnSpLocks/>
                <a:stCxn id="151" idx="6"/>
                <a:endCxn id="174" idx="2"/>
              </p:cNvCxnSpPr>
              <p:nvPr/>
            </p:nvCxnSpPr>
            <p:spPr>
              <a:xfrm>
                <a:off x="3495494" y="2612802"/>
                <a:ext cx="363264" cy="1181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C5E6EA76-1E02-5040-BF2F-124674002F5D}"/>
                  </a:ext>
                </a:extLst>
              </p:cNvPr>
              <p:cNvCxnSpPr>
                <a:cxnSpLocks/>
                <a:stCxn id="151" idx="6"/>
                <a:endCxn id="171" idx="2"/>
              </p:cNvCxnSpPr>
              <p:nvPr/>
            </p:nvCxnSpPr>
            <p:spPr>
              <a:xfrm flipV="1">
                <a:off x="3495494" y="2022274"/>
                <a:ext cx="374374" cy="590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D1153D2F-D6DA-6040-AC0C-507172482E0B}"/>
                  </a:ext>
                </a:extLst>
              </p:cNvPr>
              <p:cNvCxnSpPr>
                <a:cxnSpLocks/>
                <a:stCxn id="172" idx="6"/>
                <a:endCxn id="175" idx="2"/>
              </p:cNvCxnSpPr>
              <p:nvPr/>
            </p:nvCxnSpPr>
            <p:spPr>
              <a:xfrm flipV="1">
                <a:off x="4227202" y="2300180"/>
                <a:ext cx="366865" cy="3126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>
                <a:extLst>
                  <a:ext uri="{FF2B5EF4-FFF2-40B4-BE49-F238E27FC236}">
                    <a16:creationId xmlns:a16="http://schemas.microsoft.com/office/drawing/2014/main" id="{557B936C-4961-7C4E-811A-B8F214E628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7380" y="2610901"/>
                <a:ext cx="374374" cy="590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8341CC52-E0F9-304F-B95F-2A80025626DD}"/>
                  </a:ext>
                </a:extLst>
              </p:cNvPr>
              <p:cNvCxnSpPr>
                <a:cxnSpLocks/>
                <a:stCxn id="152" idx="6"/>
                <a:endCxn id="171" idx="2"/>
              </p:cNvCxnSpPr>
              <p:nvPr/>
            </p:nvCxnSpPr>
            <p:spPr>
              <a:xfrm flipV="1">
                <a:off x="3484384" y="2022274"/>
                <a:ext cx="385484" cy="1181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66501712-3CB9-9E4F-AE2D-A273131DE308}"/>
                  </a:ext>
                </a:extLst>
              </p:cNvPr>
              <p:cNvCxnSpPr>
                <a:cxnSpLocks/>
                <a:stCxn id="173" idx="6"/>
                <a:endCxn id="176" idx="2"/>
              </p:cNvCxnSpPr>
              <p:nvPr/>
            </p:nvCxnSpPr>
            <p:spPr>
              <a:xfrm flipV="1">
                <a:off x="4216092" y="2890708"/>
                <a:ext cx="377975" cy="3126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02E109A8-E440-F340-8E92-3C6963469E9C}"/>
                  </a:ext>
                </a:extLst>
              </p:cNvPr>
              <p:cNvCxnSpPr>
                <a:cxnSpLocks/>
                <a:stCxn id="173" idx="6"/>
                <a:endCxn id="175" idx="2"/>
              </p:cNvCxnSpPr>
              <p:nvPr/>
            </p:nvCxnSpPr>
            <p:spPr>
              <a:xfrm flipV="1">
                <a:off x="4216092" y="2300180"/>
                <a:ext cx="377975" cy="9031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E788F471-6D39-5A4E-AF95-F44E16378E4F}"/>
                  </a:ext>
                </a:extLst>
              </p:cNvPr>
              <p:cNvCxnSpPr>
                <a:cxnSpLocks/>
                <a:stCxn id="176" idx="6"/>
                <a:endCxn id="178" idx="2"/>
              </p:cNvCxnSpPr>
              <p:nvPr/>
            </p:nvCxnSpPr>
            <p:spPr>
              <a:xfrm flipV="1">
                <a:off x="4951401" y="2299826"/>
                <a:ext cx="384418" cy="59088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9026E539-237B-3045-852C-410887A856F4}"/>
                  </a:ext>
                </a:extLst>
              </p:cNvPr>
              <p:cNvCxnSpPr>
                <a:cxnSpLocks/>
                <a:stCxn id="153" idx="6"/>
                <a:endCxn id="173" idx="2"/>
              </p:cNvCxnSpPr>
              <p:nvPr/>
            </p:nvCxnSpPr>
            <p:spPr>
              <a:xfrm flipV="1">
                <a:off x="3484384" y="3203330"/>
                <a:ext cx="374374" cy="590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22E66269-3650-E042-98F1-E5DBC37F2FAC}"/>
                  </a:ext>
                </a:extLst>
              </p:cNvPr>
              <p:cNvCxnSpPr>
                <a:cxnSpLocks/>
                <a:stCxn id="153" idx="6"/>
                <a:endCxn id="172" idx="2"/>
              </p:cNvCxnSpPr>
              <p:nvPr/>
            </p:nvCxnSpPr>
            <p:spPr>
              <a:xfrm flipV="1">
                <a:off x="3484384" y="2612802"/>
                <a:ext cx="385484" cy="1181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09090EBA-7B2E-3E43-BB74-6C1002F696A3}"/>
                  </a:ext>
                </a:extLst>
              </p:cNvPr>
              <p:cNvCxnSpPr>
                <a:cxnSpLocks/>
                <a:stCxn id="153" idx="6"/>
                <a:endCxn id="171" idx="2"/>
              </p:cNvCxnSpPr>
              <p:nvPr/>
            </p:nvCxnSpPr>
            <p:spPr>
              <a:xfrm flipV="1">
                <a:off x="3484384" y="2022274"/>
                <a:ext cx="385484" cy="17715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>
                <a:extLst>
                  <a:ext uri="{FF2B5EF4-FFF2-40B4-BE49-F238E27FC236}">
                    <a16:creationId xmlns:a16="http://schemas.microsoft.com/office/drawing/2014/main" id="{D8C4995F-427B-024A-8101-C66776C34259}"/>
                  </a:ext>
                </a:extLst>
              </p:cNvPr>
              <p:cNvCxnSpPr>
                <a:cxnSpLocks/>
                <a:endCxn id="177" idx="2"/>
              </p:cNvCxnSpPr>
              <p:nvPr/>
            </p:nvCxnSpPr>
            <p:spPr>
              <a:xfrm flipV="1">
                <a:off x="4219505" y="3481236"/>
                <a:ext cx="363452" cy="3270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A81E9A41-2242-084C-9F45-ECCADA96F49E}"/>
                  </a:ext>
                </a:extLst>
              </p:cNvPr>
              <p:cNvCxnSpPr>
                <a:cxnSpLocks/>
                <a:stCxn id="174" idx="6"/>
                <a:endCxn id="176" idx="2"/>
              </p:cNvCxnSpPr>
              <p:nvPr/>
            </p:nvCxnSpPr>
            <p:spPr>
              <a:xfrm flipV="1">
                <a:off x="4216092" y="2890708"/>
                <a:ext cx="377975" cy="9031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EA6D8A88-E684-D24F-8739-ADF88115AE95}"/>
                  </a:ext>
                </a:extLst>
              </p:cNvPr>
              <p:cNvCxnSpPr>
                <a:cxnSpLocks/>
                <a:stCxn id="174" idx="6"/>
                <a:endCxn id="175" idx="2"/>
              </p:cNvCxnSpPr>
              <p:nvPr/>
            </p:nvCxnSpPr>
            <p:spPr>
              <a:xfrm flipV="1">
                <a:off x="4216092" y="2300180"/>
                <a:ext cx="377975" cy="14936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3FAC0A69-7F88-214D-9CD0-ADEADDAB7DDA}"/>
                  </a:ext>
                </a:extLst>
              </p:cNvPr>
              <p:cNvCxnSpPr>
                <a:cxnSpLocks/>
                <a:stCxn id="177" idx="6"/>
                <a:endCxn id="179" idx="2"/>
              </p:cNvCxnSpPr>
              <p:nvPr/>
            </p:nvCxnSpPr>
            <p:spPr>
              <a:xfrm flipV="1">
                <a:off x="4940291" y="2890354"/>
                <a:ext cx="384418" cy="59088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BC659E95-283B-E245-8CF9-91BC6334BBA9}"/>
                  </a:ext>
                </a:extLst>
              </p:cNvPr>
              <p:cNvCxnSpPr>
                <a:cxnSpLocks/>
                <a:stCxn id="177" idx="6"/>
                <a:endCxn id="178" idx="2"/>
              </p:cNvCxnSpPr>
              <p:nvPr/>
            </p:nvCxnSpPr>
            <p:spPr>
              <a:xfrm flipV="1">
                <a:off x="4940291" y="2299826"/>
                <a:ext cx="395528" cy="11814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93D600F-B672-E047-815B-590F9E17B705}"/>
                </a:ext>
              </a:extLst>
            </p:cNvPr>
            <p:cNvCxnSpPr>
              <a:cxnSpLocks/>
            </p:cNvCxnSpPr>
            <p:nvPr/>
          </p:nvCxnSpPr>
          <p:spPr>
            <a:xfrm>
              <a:off x="7324865" y="3542819"/>
              <a:ext cx="252674" cy="25267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8FC8D2D-44A6-F44D-BC18-36AB22F92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4865" y="3542819"/>
              <a:ext cx="252674" cy="25267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4346FCE-E419-404B-8974-4D9BD58C2F39}"/>
                </a:ext>
              </a:extLst>
            </p:cNvPr>
            <p:cNvCxnSpPr/>
            <p:nvPr/>
          </p:nvCxnSpPr>
          <p:spPr>
            <a:xfrm>
              <a:off x="8050060" y="2360916"/>
              <a:ext cx="252674" cy="25267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5BC8C0-091B-4845-875D-BCC4F830DD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0060" y="2360916"/>
              <a:ext cx="252674" cy="25267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27776C3-A564-9B42-AE85-2D9F81AA44CC}"/>
                </a:ext>
              </a:extLst>
            </p:cNvPr>
            <p:cNvCxnSpPr>
              <a:cxnSpLocks/>
            </p:cNvCxnSpPr>
            <p:nvPr/>
          </p:nvCxnSpPr>
          <p:spPr>
            <a:xfrm>
              <a:off x="8773174" y="3231165"/>
              <a:ext cx="252674" cy="25267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48A550B-0550-EA4F-AE0B-4E4955F6B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174" y="3231165"/>
              <a:ext cx="252674" cy="25267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3EBAB1F-00D3-DD44-AECB-B4F08B4BC603}"/>
                </a:ext>
              </a:extLst>
            </p:cNvPr>
            <p:cNvCxnSpPr>
              <a:cxnSpLocks/>
            </p:cNvCxnSpPr>
            <p:nvPr/>
          </p:nvCxnSpPr>
          <p:spPr>
            <a:xfrm>
              <a:off x="9515079" y="2041223"/>
              <a:ext cx="252674" cy="25267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A1DA455-79DF-614E-B310-1AB43DFA7E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5079" y="2041223"/>
              <a:ext cx="252674" cy="25267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519287B-C047-AD4F-BD9C-122B46AD677E}"/>
                </a:ext>
              </a:extLst>
            </p:cNvPr>
            <p:cNvSpPr/>
            <p:nvPr/>
          </p:nvSpPr>
          <p:spPr>
            <a:xfrm>
              <a:off x="9446616" y="3179672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B446478-3913-6D4A-BAD4-D2F4F173AFF4}"/>
                </a:ext>
              </a:extLst>
            </p:cNvPr>
            <p:cNvCxnSpPr>
              <a:cxnSpLocks/>
              <a:stCxn id="177" idx="6"/>
              <a:endCxn id="142" idx="2"/>
            </p:cNvCxnSpPr>
            <p:nvPr/>
          </p:nvCxnSpPr>
          <p:spPr>
            <a:xfrm>
              <a:off x="9067017" y="3357502"/>
              <a:ext cx="379599" cy="8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CFD332B5-3D48-974A-AB40-97040A1B2EE9}"/>
                </a:ext>
              </a:extLst>
            </p:cNvPr>
            <p:cNvCxnSpPr>
              <a:cxnSpLocks/>
              <a:stCxn id="176" idx="6"/>
              <a:endCxn id="142" idx="2"/>
            </p:cNvCxnSpPr>
            <p:nvPr/>
          </p:nvCxnSpPr>
          <p:spPr>
            <a:xfrm>
              <a:off x="9078127" y="2766974"/>
              <a:ext cx="368489" cy="5913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E996FE76-0421-044B-9A52-C4303322FE92}"/>
                </a:ext>
              </a:extLst>
            </p:cNvPr>
            <p:cNvCxnSpPr>
              <a:cxnSpLocks/>
              <a:stCxn id="175" idx="6"/>
              <a:endCxn id="142" idx="2"/>
            </p:cNvCxnSpPr>
            <p:nvPr/>
          </p:nvCxnSpPr>
          <p:spPr>
            <a:xfrm>
              <a:off x="9078127" y="2176446"/>
              <a:ext cx="368489" cy="11818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6A90C6CD-8CDB-E346-88DA-4B36A03E7809}"/>
                </a:ext>
              </a:extLst>
            </p:cNvPr>
            <p:cNvCxnSpPr>
              <a:cxnSpLocks/>
              <a:stCxn id="142" idx="6"/>
              <a:endCxn id="154" idx="2"/>
            </p:cNvCxnSpPr>
            <p:nvPr/>
          </p:nvCxnSpPr>
          <p:spPr>
            <a:xfrm flipV="1">
              <a:off x="9803950" y="2766620"/>
              <a:ext cx="458519" cy="5917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29AE5501-4354-A34F-B393-686123D3DDD1}"/>
              </a:ext>
            </a:extLst>
          </p:cNvPr>
          <p:cNvGrpSpPr/>
          <p:nvPr/>
        </p:nvGrpSpPr>
        <p:grpSpPr>
          <a:xfrm>
            <a:off x="6399960" y="4277005"/>
            <a:ext cx="4953840" cy="2128918"/>
            <a:chOff x="6399960" y="4277005"/>
            <a:chExt cx="4953840" cy="21289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9866225E-2999-134E-8EA8-941774B86DBA}"/>
                    </a:ext>
                  </a:extLst>
                </p:cNvPr>
                <p:cNvSpPr/>
                <p:nvPr/>
              </p:nvSpPr>
              <p:spPr>
                <a:xfrm>
                  <a:off x="6405768" y="4546530"/>
                  <a:ext cx="622029" cy="43826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9866225E-2999-134E-8EA8-941774B86D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768" y="4546530"/>
                  <a:ext cx="622029" cy="43826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915CF6DF-6829-6140-9C5F-0D53F24F142B}"/>
                    </a:ext>
                  </a:extLst>
                </p:cNvPr>
                <p:cNvSpPr/>
                <p:nvPr/>
              </p:nvSpPr>
              <p:spPr>
                <a:xfrm>
                  <a:off x="6399960" y="5132613"/>
                  <a:ext cx="622030" cy="45076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915CF6DF-6829-6140-9C5F-0D53F24F1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9960" y="5132613"/>
                  <a:ext cx="622030" cy="45076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DFC98929-B7FE-2A44-B7D9-5B6DF09F1D20}"/>
                    </a:ext>
                  </a:extLst>
                </p:cNvPr>
                <p:cNvSpPr/>
                <p:nvPr/>
              </p:nvSpPr>
              <p:spPr>
                <a:xfrm>
                  <a:off x="6399960" y="5714418"/>
                  <a:ext cx="622030" cy="45076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DFC98929-B7FE-2A44-B7D9-5B6DF09F1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9960" y="5714418"/>
                  <a:ext cx="622030" cy="45076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B8E9C594-0F4D-C447-9999-03090A5DC977}"/>
                </a:ext>
              </a:extLst>
            </p:cNvPr>
            <p:cNvSpPr/>
            <p:nvPr/>
          </p:nvSpPr>
          <p:spPr>
            <a:xfrm>
              <a:off x="7419576" y="4277005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AFB52F7-1723-864A-913D-9A767AF2E01C}"/>
                </a:ext>
              </a:extLst>
            </p:cNvPr>
            <p:cNvSpPr/>
            <p:nvPr/>
          </p:nvSpPr>
          <p:spPr>
            <a:xfrm>
              <a:off x="7419576" y="4867533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FCAB0784-6671-1342-B674-C329B6876385}"/>
                </a:ext>
              </a:extLst>
            </p:cNvPr>
            <p:cNvSpPr/>
            <p:nvPr/>
          </p:nvSpPr>
          <p:spPr>
            <a:xfrm>
              <a:off x="7408466" y="5458061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586167B5-B409-E446-A54A-21092B7F00B6}"/>
                </a:ext>
              </a:extLst>
            </p:cNvPr>
            <p:cNvSpPr/>
            <p:nvPr/>
          </p:nvSpPr>
          <p:spPr>
            <a:xfrm>
              <a:off x="10417159" y="5145085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13B68140-23A0-FD42-B06B-B1C3C7A2EE6D}"/>
                    </a:ext>
                  </a:extLst>
                </p:cNvPr>
                <p:cNvSpPr txBox="1"/>
                <p:nvPr/>
              </p:nvSpPr>
              <p:spPr>
                <a:xfrm>
                  <a:off x="11167082" y="5180629"/>
                  <a:ext cx="18671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13B68140-23A0-FD42-B06B-B1C3C7A2E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7082" y="5180629"/>
                  <a:ext cx="186718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25000" t="-18182" r="-25000" b="-227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6C701938-C9DC-DB4B-A690-EFB636FADC32}"/>
                </a:ext>
              </a:extLst>
            </p:cNvPr>
            <p:cNvCxnSpPr>
              <a:stCxn id="229" idx="3"/>
              <a:endCxn id="232" idx="2"/>
            </p:cNvCxnSpPr>
            <p:nvPr/>
          </p:nvCxnSpPr>
          <p:spPr>
            <a:xfrm flipV="1">
              <a:off x="7027797" y="4455672"/>
              <a:ext cx="391779" cy="30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EEBF98C4-B96E-DA47-869F-8351DCB90380}"/>
                </a:ext>
              </a:extLst>
            </p:cNvPr>
            <p:cNvCxnSpPr>
              <a:cxnSpLocks/>
              <a:stCxn id="230" idx="3"/>
              <a:endCxn id="232" idx="2"/>
            </p:cNvCxnSpPr>
            <p:nvPr/>
          </p:nvCxnSpPr>
          <p:spPr>
            <a:xfrm flipV="1">
              <a:off x="7021990" y="4455672"/>
              <a:ext cx="397586" cy="9023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5195F5B9-DC05-334F-8B5C-B6E59711A33F}"/>
                </a:ext>
              </a:extLst>
            </p:cNvPr>
            <p:cNvCxnSpPr>
              <a:cxnSpLocks/>
              <a:stCxn id="231" idx="3"/>
              <a:endCxn id="232" idx="2"/>
            </p:cNvCxnSpPr>
            <p:nvPr/>
          </p:nvCxnSpPr>
          <p:spPr>
            <a:xfrm flipV="1">
              <a:off x="7021990" y="4455672"/>
              <a:ext cx="397586" cy="14841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8F2B040A-DDA8-5140-9AC9-1CE74BA4AC94}"/>
                </a:ext>
              </a:extLst>
            </p:cNvPr>
            <p:cNvCxnSpPr>
              <a:cxnSpLocks/>
              <a:stCxn id="229" idx="3"/>
              <a:endCxn id="233" idx="2"/>
            </p:cNvCxnSpPr>
            <p:nvPr/>
          </p:nvCxnSpPr>
          <p:spPr>
            <a:xfrm>
              <a:off x="7027797" y="4765661"/>
              <a:ext cx="391779" cy="2805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C359CDD9-79E0-294F-80AF-6655DD6DDF8C}"/>
                </a:ext>
              </a:extLst>
            </p:cNvPr>
            <p:cNvCxnSpPr>
              <a:cxnSpLocks/>
              <a:stCxn id="229" idx="3"/>
              <a:endCxn id="234" idx="2"/>
            </p:cNvCxnSpPr>
            <p:nvPr/>
          </p:nvCxnSpPr>
          <p:spPr>
            <a:xfrm>
              <a:off x="7027797" y="4765661"/>
              <a:ext cx="380669" cy="8710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FAC20F75-1FAC-8148-85F5-60C4C240CE85}"/>
                </a:ext>
              </a:extLst>
            </p:cNvPr>
            <p:cNvCxnSpPr>
              <a:cxnSpLocks/>
              <a:stCxn id="230" idx="3"/>
              <a:endCxn id="233" idx="2"/>
            </p:cNvCxnSpPr>
            <p:nvPr/>
          </p:nvCxnSpPr>
          <p:spPr>
            <a:xfrm flipV="1">
              <a:off x="7021990" y="5046200"/>
              <a:ext cx="397586" cy="3117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C9EF048F-AB75-264A-B82E-9EF105597126}"/>
                </a:ext>
              </a:extLst>
            </p:cNvPr>
            <p:cNvCxnSpPr>
              <a:cxnSpLocks/>
              <a:stCxn id="230" idx="3"/>
              <a:endCxn id="234" idx="2"/>
            </p:cNvCxnSpPr>
            <p:nvPr/>
          </p:nvCxnSpPr>
          <p:spPr>
            <a:xfrm>
              <a:off x="7021990" y="5357995"/>
              <a:ext cx="386476" cy="2787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B22862F8-C1D5-1343-AA8D-A5BF35D578BB}"/>
                </a:ext>
              </a:extLst>
            </p:cNvPr>
            <p:cNvCxnSpPr>
              <a:cxnSpLocks/>
              <a:stCxn id="231" idx="3"/>
              <a:endCxn id="234" idx="2"/>
            </p:cNvCxnSpPr>
            <p:nvPr/>
          </p:nvCxnSpPr>
          <p:spPr>
            <a:xfrm flipV="1">
              <a:off x="7021990" y="5636728"/>
              <a:ext cx="386476" cy="303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37A4B592-22A1-CB4F-A308-6D50E9923379}"/>
                </a:ext>
              </a:extLst>
            </p:cNvPr>
            <p:cNvCxnSpPr>
              <a:cxnSpLocks/>
              <a:stCxn id="231" idx="3"/>
              <a:endCxn id="233" idx="2"/>
            </p:cNvCxnSpPr>
            <p:nvPr/>
          </p:nvCxnSpPr>
          <p:spPr>
            <a:xfrm flipV="1">
              <a:off x="7021990" y="5046200"/>
              <a:ext cx="397586" cy="8936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A91EE15B-0ABF-EB44-AC56-D4B5377672D5}"/>
                </a:ext>
              </a:extLst>
            </p:cNvPr>
            <p:cNvCxnSpPr>
              <a:cxnSpLocks/>
              <a:stCxn id="261" idx="6"/>
              <a:endCxn id="236" idx="2"/>
            </p:cNvCxnSpPr>
            <p:nvPr/>
          </p:nvCxnSpPr>
          <p:spPr>
            <a:xfrm>
              <a:off x="9963459" y="5323752"/>
              <a:ext cx="4537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6ECD5A05-82A1-0747-8C50-D1A3AAD59F81}"/>
                </a:ext>
              </a:extLst>
            </p:cNvPr>
            <p:cNvCxnSpPr>
              <a:cxnSpLocks/>
              <a:stCxn id="236" idx="6"/>
              <a:endCxn id="237" idx="1"/>
            </p:cNvCxnSpPr>
            <p:nvPr/>
          </p:nvCxnSpPr>
          <p:spPr>
            <a:xfrm flipV="1">
              <a:off x="10774493" y="5319129"/>
              <a:ext cx="392589" cy="46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B7E8B9C3-4D64-DA46-8C89-F420B08645A8}"/>
                </a:ext>
              </a:extLst>
            </p:cNvPr>
            <p:cNvSpPr/>
            <p:nvPr/>
          </p:nvSpPr>
          <p:spPr>
            <a:xfrm>
              <a:off x="8151284" y="4277005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37A704D9-F3A5-2944-8A04-A3B76B3CDE5D}"/>
                </a:ext>
              </a:extLst>
            </p:cNvPr>
            <p:cNvSpPr/>
            <p:nvPr/>
          </p:nvSpPr>
          <p:spPr>
            <a:xfrm>
              <a:off x="8140174" y="5458061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04EE41D0-B23C-9749-B61C-D8BEFFB53FD0}"/>
                </a:ext>
              </a:extLst>
            </p:cNvPr>
            <p:cNvSpPr/>
            <p:nvPr/>
          </p:nvSpPr>
          <p:spPr>
            <a:xfrm>
              <a:off x="8140174" y="6048589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2B48EBE2-C68F-BE46-96CA-68FBCBBC010E}"/>
                </a:ext>
              </a:extLst>
            </p:cNvPr>
            <p:cNvSpPr/>
            <p:nvPr/>
          </p:nvSpPr>
          <p:spPr>
            <a:xfrm>
              <a:off x="8875483" y="4554911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3791F99B-E055-EB49-A8DD-85736CFE7629}"/>
                </a:ext>
              </a:extLst>
            </p:cNvPr>
            <p:cNvSpPr/>
            <p:nvPr/>
          </p:nvSpPr>
          <p:spPr>
            <a:xfrm>
              <a:off x="8875483" y="5145439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C34658F-FE36-F14E-B676-07174BCE53A4}"/>
                </a:ext>
              </a:extLst>
            </p:cNvPr>
            <p:cNvSpPr/>
            <p:nvPr/>
          </p:nvSpPr>
          <p:spPr>
            <a:xfrm>
              <a:off x="9606125" y="5145085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042A1328-DFA8-E044-AF3E-451DED4CBCE9}"/>
                </a:ext>
              </a:extLst>
            </p:cNvPr>
            <p:cNvCxnSpPr>
              <a:cxnSpLocks/>
              <a:stCxn id="232" idx="6"/>
              <a:endCxn id="253" idx="2"/>
            </p:cNvCxnSpPr>
            <p:nvPr/>
          </p:nvCxnSpPr>
          <p:spPr>
            <a:xfrm>
              <a:off x="7776910" y="4455672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40FF1871-8A14-034F-8115-7E04FEBD4CD1}"/>
                </a:ext>
              </a:extLst>
            </p:cNvPr>
            <p:cNvCxnSpPr>
              <a:cxnSpLocks/>
              <a:stCxn id="253" idx="6"/>
              <a:endCxn id="257" idx="2"/>
            </p:cNvCxnSpPr>
            <p:nvPr/>
          </p:nvCxnSpPr>
          <p:spPr>
            <a:xfrm>
              <a:off x="8508618" y="4455672"/>
              <a:ext cx="366865" cy="277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7ED1AED0-8027-F44E-A326-FBE5D7D0EAC9}"/>
                </a:ext>
              </a:extLst>
            </p:cNvPr>
            <p:cNvCxnSpPr/>
            <p:nvPr/>
          </p:nvCxnSpPr>
          <p:spPr>
            <a:xfrm>
              <a:off x="7776910" y="5636728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F8A2B4D0-35BC-A54C-A567-6108F35EC0E7}"/>
                </a:ext>
              </a:extLst>
            </p:cNvPr>
            <p:cNvCxnSpPr>
              <a:cxnSpLocks/>
              <a:stCxn id="258" idx="6"/>
              <a:endCxn id="261" idx="2"/>
            </p:cNvCxnSpPr>
            <p:nvPr/>
          </p:nvCxnSpPr>
          <p:spPr>
            <a:xfrm flipV="1">
              <a:off x="9232817" y="5323752"/>
              <a:ext cx="373308" cy="3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2CB2E23C-55B2-FC48-9C30-5EE90E35A645}"/>
                </a:ext>
              </a:extLst>
            </p:cNvPr>
            <p:cNvCxnSpPr/>
            <p:nvPr/>
          </p:nvCxnSpPr>
          <p:spPr>
            <a:xfrm>
              <a:off x="7776910" y="6227256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D5B1E7DF-176C-994A-9811-1F141695D0D3}"/>
                </a:ext>
              </a:extLst>
            </p:cNvPr>
            <p:cNvCxnSpPr>
              <a:cxnSpLocks/>
              <a:stCxn id="233" idx="6"/>
              <a:endCxn id="255" idx="2"/>
            </p:cNvCxnSpPr>
            <p:nvPr/>
          </p:nvCxnSpPr>
          <p:spPr>
            <a:xfrm>
              <a:off x="7776910" y="5046200"/>
              <a:ext cx="36326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120BB300-6304-264D-B8AE-5804247B470E}"/>
                </a:ext>
              </a:extLst>
            </p:cNvPr>
            <p:cNvCxnSpPr>
              <a:cxnSpLocks/>
              <a:stCxn id="234" idx="6"/>
              <a:endCxn id="256" idx="2"/>
            </p:cNvCxnSpPr>
            <p:nvPr/>
          </p:nvCxnSpPr>
          <p:spPr>
            <a:xfrm>
              <a:off x="7765800" y="5636728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86D16387-7734-AD49-A6F7-F95AB55DC19D}"/>
                </a:ext>
              </a:extLst>
            </p:cNvPr>
            <p:cNvCxnSpPr>
              <a:cxnSpLocks/>
              <a:stCxn id="253" idx="6"/>
              <a:endCxn id="258" idx="2"/>
            </p:cNvCxnSpPr>
            <p:nvPr/>
          </p:nvCxnSpPr>
          <p:spPr>
            <a:xfrm>
              <a:off x="8508618" y="4455672"/>
              <a:ext cx="366865" cy="868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52101DCA-6D08-D547-9618-E725D9158F9B}"/>
                </a:ext>
              </a:extLst>
            </p:cNvPr>
            <p:cNvCxnSpPr>
              <a:cxnSpLocks/>
              <a:stCxn id="232" idx="6"/>
              <a:endCxn id="255" idx="2"/>
            </p:cNvCxnSpPr>
            <p:nvPr/>
          </p:nvCxnSpPr>
          <p:spPr>
            <a:xfrm>
              <a:off x="7776910" y="4455672"/>
              <a:ext cx="36326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15AB7B04-49EF-8D4C-8719-56FB71BBF936}"/>
                </a:ext>
              </a:extLst>
            </p:cNvPr>
            <p:cNvCxnSpPr>
              <a:cxnSpLocks/>
              <a:stCxn id="232" idx="6"/>
              <a:endCxn id="256" idx="2"/>
            </p:cNvCxnSpPr>
            <p:nvPr/>
          </p:nvCxnSpPr>
          <p:spPr>
            <a:xfrm>
              <a:off x="7776910" y="4455672"/>
              <a:ext cx="363264" cy="1771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783F307F-A7DB-E247-8769-BF91380FAEEB}"/>
                </a:ext>
              </a:extLst>
            </p:cNvPr>
            <p:cNvCxnSpPr>
              <a:cxnSpLocks/>
              <a:stCxn id="257" idx="6"/>
              <a:endCxn id="261" idx="2"/>
            </p:cNvCxnSpPr>
            <p:nvPr/>
          </p:nvCxnSpPr>
          <p:spPr>
            <a:xfrm>
              <a:off x="9232817" y="4733578"/>
              <a:ext cx="373308" cy="590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6716B59B-69F6-9B4E-89D1-A62C2161F121}"/>
                </a:ext>
              </a:extLst>
            </p:cNvPr>
            <p:cNvCxnSpPr>
              <a:cxnSpLocks/>
              <a:stCxn id="233" idx="6"/>
              <a:endCxn id="256" idx="2"/>
            </p:cNvCxnSpPr>
            <p:nvPr/>
          </p:nvCxnSpPr>
          <p:spPr>
            <a:xfrm>
              <a:off x="7776910" y="5046200"/>
              <a:ext cx="36326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E8ACA5FB-9B62-474B-8443-5E4A084D765B}"/>
                </a:ext>
              </a:extLst>
            </p:cNvPr>
            <p:cNvCxnSpPr>
              <a:cxnSpLocks/>
              <a:stCxn id="233" idx="6"/>
              <a:endCxn id="253" idx="2"/>
            </p:cNvCxnSpPr>
            <p:nvPr/>
          </p:nvCxnSpPr>
          <p:spPr>
            <a:xfrm flipV="1">
              <a:off x="7776910" y="4455672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80868D78-8EF5-C243-8242-8764D2677A36}"/>
                </a:ext>
              </a:extLst>
            </p:cNvPr>
            <p:cNvCxnSpPr>
              <a:cxnSpLocks/>
              <a:stCxn id="234" idx="6"/>
              <a:endCxn id="253" idx="2"/>
            </p:cNvCxnSpPr>
            <p:nvPr/>
          </p:nvCxnSpPr>
          <p:spPr>
            <a:xfrm flipV="1">
              <a:off x="7765800" y="4455672"/>
              <a:ext cx="38548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FFC77660-ACFC-B74D-A69D-0B9A2B5A01E0}"/>
                </a:ext>
              </a:extLst>
            </p:cNvPr>
            <p:cNvCxnSpPr>
              <a:cxnSpLocks/>
              <a:stCxn id="255" idx="6"/>
              <a:endCxn id="258" idx="2"/>
            </p:cNvCxnSpPr>
            <p:nvPr/>
          </p:nvCxnSpPr>
          <p:spPr>
            <a:xfrm flipV="1">
              <a:off x="8497508" y="5324106"/>
              <a:ext cx="377975" cy="3126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F3783B45-833F-9D49-A58F-F13C1CA378CD}"/>
                </a:ext>
              </a:extLst>
            </p:cNvPr>
            <p:cNvCxnSpPr>
              <a:cxnSpLocks/>
              <a:stCxn id="255" idx="6"/>
              <a:endCxn id="257" idx="2"/>
            </p:cNvCxnSpPr>
            <p:nvPr/>
          </p:nvCxnSpPr>
          <p:spPr>
            <a:xfrm flipV="1">
              <a:off x="8497508" y="4733578"/>
              <a:ext cx="377975" cy="9031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11C523C0-F922-4D4F-914C-104A4B2DC2CF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 flipV="1">
              <a:off x="7765800" y="5636728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27AFC53D-AF26-284F-9E97-E4BCE7F2AA9C}"/>
                </a:ext>
              </a:extLst>
            </p:cNvPr>
            <p:cNvCxnSpPr>
              <a:cxnSpLocks/>
              <a:endCxn id="253" idx="2"/>
            </p:cNvCxnSpPr>
            <p:nvPr/>
          </p:nvCxnSpPr>
          <p:spPr>
            <a:xfrm flipV="1">
              <a:off x="7765800" y="4455672"/>
              <a:ext cx="385484" cy="1771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663B372F-2CCF-964F-B654-19CCD4931DC6}"/>
                </a:ext>
              </a:extLst>
            </p:cNvPr>
            <p:cNvCxnSpPr>
              <a:cxnSpLocks/>
              <a:stCxn id="256" idx="6"/>
              <a:endCxn id="258" idx="2"/>
            </p:cNvCxnSpPr>
            <p:nvPr/>
          </p:nvCxnSpPr>
          <p:spPr>
            <a:xfrm flipV="1">
              <a:off x="8497508" y="5324106"/>
              <a:ext cx="377975" cy="9031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2A54586C-2A28-F146-A8B6-21DC3B62ED10}"/>
                </a:ext>
              </a:extLst>
            </p:cNvPr>
            <p:cNvCxnSpPr>
              <a:cxnSpLocks/>
              <a:stCxn id="256" idx="6"/>
              <a:endCxn id="257" idx="2"/>
            </p:cNvCxnSpPr>
            <p:nvPr/>
          </p:nvCxnSpPr>
          <p:spPr>
            <a:xfrm flipV="1">
              <a:off x="8497508" y="4733578"/>
              <a:ext cx="377975" cy="14936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35895220-79FE-1443-A1AC-C8CDF302ECCE}"/>
                </a:ext>
              </a:extLst>
            </p:cNvPr>
            <p:cNvSpPr/>
            <p:nvPr/>
          </p:nvSpPr>
          <p:spPr>
            <a:xfrm>
              <a:off x="9601306" y="573680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C1EDB7AE-A3E2-EE45-BEA8-4D88D99ABD3F}"/>
                </a:ext>
              </a:extLst>
            </p:cNvPr>
            <p:cNvCxnSpPr>
              <a:cxnSpLocks/>
              <a:stCxn id="258" idx="6"/>
              <a:endCxn id="224" idx="2"/>
            </p:cNvCxnSpPr>
            <p:nvPr/>
          </p:nvCxnSpPr>
          <p:spPr>
            <a:xfrm>
              <a:off x="9232817" y="5324106"/>
              <a:ext cx="368489" cy="5913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24792C4A-ABF9-FC4F-89BB-937693282841}"/>
                </a:ext>
              </a:extLst>
            </p:cNvPr>
            <p:cNvCxnSpPr>
              <a:cxnSpLocks/>
              <a:stCxn id="257" idx="6"/>
              <a:endCxn id="224" idx="2"/>
            </p:cNvCxnSpPr>
            <p:nvPr/>
          </p:nvCxnSpPr>
          <p:spPr>
            <a:xfrm>
              <a:off x="9232817" y="4733578"/>
              <a:ext cx="368489" cy="11818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14383040-9EEB-C04F-8C6D-82147C74263D}"/>
                </a:ext>
              </a:extLst>
            </p:cNvPr>
            <p:cNvCxnSpPr>
              <a:cxnSpLocks/>
              <a:stCxn id="224" idx="6"/>
              <a:endCxn id="236" idx="2"/>
            </p:cNvCxnSpPr>
            <p:nvPr/>
          </p:nvCxnSpPr>
          <p:spPr>
            <a:xfrm flipV="1">
              <a:off x="9958640" y="5323752"/>
              <a:ext cx="458519" cy="5917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3" name="Oval 302">
            <a:extLst>
              <a:ext uri="{FF2B5EF4-FFF2-40B4-BE49-F238E27FC236}">
                <a16:creationId xmlns:a16="http://schemas.microsoft.com/office/drawing/2014/main" id="{86944C38-9E59-5B46-9D3A-0FF26AAAD775}"/>
              </a:ext>
            </a:extLst>
          </p:cNvPr>
          <p:cNvSpPr/>
          <p:nvPr/>
        </p:nvSpPr>
        <p:spPr>
          <a:xfrm>
            <a:off x="3740651" y="5790398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2D8A431C-DB01-AC42-878E-62F30A85B65D}"/>
              </a:ext>
            </a:extLst>
          </p:cNvPr>
          <p:cNvCxnSpPr>
            <a:cxnSpLocks/>
            <a:stCxn id="31" idx="6"/>
            <a:endCxn id="303" idx="2"/>
          </p:cNvCxnSpPr>
          <p:nvPr/>
        </p:nvCxnSpPr>
        <p:spPr>
          <a:xfrm flipV="1">
            <a:off x="3329763" y="5969065"/>
            <a:ext cx="410888" cy="4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5589CDDF-1C4E-9C49-9DFD-4EDFD297CF93}"/>
              </a:ext>
            </a:extLst>
          </p:cNvPr>
          <p:cNvCxnSpPr>
            <a:cxnSpLocks/>
            <a:stCxn id="30" idx="6"/>
            <a:endCxn id="303" idx="2"/>
          </p:cNvCxnSpPr>
          <p:nvPr/>
        </p:nvCxnSpPr>
        <p:spPr>
          <a:xfrm>
            <a:off x="3340873" y="4792463"/>
            <a:ext cx="399778" cy="1176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064C8B74-073F-2A43-B9A4-E73F59D1FAC1}"/>
              </a:ext>
            </a:extLst>
          </p:cNvPr>
          <p:cNvCxnSpPr>
            <a:cxnSpLocks/>
            <a:stCxn id="303" idx="6"/>
            <a:endCxn id="14" idx="2"/>
          </p:cNvCxnSpPr>
          <p:nvPr/>
        </p:nvCxnSpPr>
        <p:spPr>
          <a:xfrm flipV="1">
            <a:off x="4097985" y="5341464"/>
            <a:ext cx="427230" cy="627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FDC723-41AA-4743-A707-6217CF909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C6AAD-CE42-D142-BE82-A34A77F6868D}" type="datetime1">
              <a:rPr lang="en-US" smtClean="0"/>
              <a:t>10/2/18</a:t>
            </a:fld>
            <a:endParaRPr lang="en-US"/>
          </a:p>
        </p:txBody>
      </p:sp>
      <p:sp>
        <p:nvSpPr>
          <p:cNvPr id="214" name="Footer Placeholder 213">
            <a:extLst>
              <a:ext uri="{FF2B5EF4-FFF2-40B4-BE49-F238E27FC236}">
                <a16:creationId xmlns:a16="http://schemas.microsoft.com/office/drawing/2014/main" id="{08E97516-06E3-5F45-A0A7-C0CE55CE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215" name="Slide Number Placeholder 214">
            <a:extLst>
              <a:ext uri="{FF2B5EF4-FFF2-40B4-BE49-F238E27FC236}">
                <a16:creationId xmlns:a16="http://schemas.microsoft.com/office/drawing/2014/main" id="{0183BA74-81C7-8445-ABA5-7041FA12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447BF-7DF6-DA40-8D16-F9B2F792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098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Implementation of dropout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2C067-CA13-EA41-B276-DDC54ACB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09DBB4-3359-1740-839D-220BBFDBCDB5}"/>
              </a:ext>
            </a:extLst>
          </p:cNvPr>
          <p:cNvSpPr txBox="1"/>
          <p:nvPr/>
        </p:nvSpPr>
        <p:spPr>
          <a:xfrm>
            <a:off x="938676" y="1416106"/>
            <a:ext cx="676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 “mask” of 0 and 1 to multiply with the activations from all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473C7-42A3-A740-9DDD-45281153A3CD}"/>
              </a:ext>
            </a:extLst>
          </p:cNvPr>
          <p:cNvSpPr txBox="1"/>
          <p:nvPr/>
        </p:nvSpPr>
        <p:spPr>
          <a:xfrm>
            <a:off x="938676" y="1861168"/>
            <a:ext cx="636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mask is randomly generated according to a “keep”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27B609-22CF-194B-9194-BC244BEC4ABE}"/>
                  </a:ext>
                </a:extLst>
              </p:cNvPr>
              <p:cNvSpPr txBox="1"/>
              <p:nvPr/>
            </p:nvSpPr>
            <p:spPr>
              <a:xfrm>
                <a:off x="1346953" y="3083065"/>
                <a:ext cx="7760330" cy="946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prob = 0.8</a:t>
                </a:r>
              </a:p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mask 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np.random.rand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.shape[0],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.shape[1]) &lt;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prob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mask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/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prob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27B609-22CF-194B-9194-BC244BEC4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953" y="3083065"/>
                <a:ext cx="7760330" cy="946926"/>
              </a:xfrm>
              <a:prstGeom prst="rect">
                <a:avLst/>
              </a:prstGeom>
              <a:blipFill>
                <a:blip r:embed="rId3"/>
                <a:stretch>
                  <a:fillRect l="-490"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A6BF70C-FA18-CE47-A2F7-5C05370579CC}"/>
              </a:ext>
            </a:extLst>
          </p:cNvPr>
          <p:cNvSpPr txBox="1"/>
          <p:nvPr/>
        </p:nvSpPr>
        <p:spPr>
          <a:xfrm>
            <a:off x="938676" y="2600445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5B634C-1D6F-A646-85AA-825FCA0DC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995" y="95110"/>
            <a:ext cx="2869227" cy="9291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955D11-E36C-EC4E-AB68-5035EAC6D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995" y="1143051"/>
            <a:ext cx="3702708" cy="10633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83FE01-2773-6A43-BFC1-271689D94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6995" y="2343789"/>
            <a:ext cx="2737440" cy="8973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CC3B42-5AF9-484D-8BE8-EFC970B014CC}"/>
              </a:ext>
            </a:extLst>
          </p:cNvPr>
          <p:cNvSpPr txBox="1"/>
          <p:nvPr/>
        </p:nvSpPr>
        <p:spPr>
          <a:xfrm>
            <a:off x="4839038" y="3845325"/>
            <a:ext cx="197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“Inverted dropout”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74DB682-E502-854E-A972-53DEA5B3F05A}"/>
              </a:ext>
            </a:extLst>
          </p:cNvPr>
          <p:cNvCxnSpPr/>
          <p:nvPr/>
        </p:nvCxnSpPr>
        <p:spPr>
          <a:xfrm>
            <a:off x="3657600" y="4029991"/>
            <a:ext cx="84966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7A95DB-1304-BE40-A9A2-44196B56B49B}"/>
                  </a:ext>
                </a:extLst>
              </p:cNvPr>
              <p:cNvSpPr txBox="1"/>
              <p:nvPr/>
            </p:nvSpPr>
            <p:spPr>
              <a:xfrm>
                <a:off x="1346953" y="5036325"/>
                <a:ext cx="2941831" cy="658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mask = cache[’mask’]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mask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7A95DB-1304-BE40-A9A2-44196B56B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953" y="5036325"/>
                <a:ext cx="2941831" cy="658129"/>
              </a:xfrm>
              <a:prstGeom prst="rect">
                <a:avLst/>
              </a:prstGeom>
              <a:blipFill>
                <a:blip r:embed="rId7"/>
                <a:stretch>
                  <a:fillRect l="-1288" t="-3846" r="-42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358A46A-243A-E749-B54E-DCC7BDAF0DED}"/>
              </a:ext>
            </a:extLst>
          </p:cNvPr>
          <p:cNvSpPr txBox="1"/>
          <p:nvPr/>
        </p:nvSpPr>
        <p:spPr>
          <a:xfrm>
            <a:off x="938676" y="4553705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Backward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9CCCF7-1662-6F45-9C2C-699A1E4620A0}"/>
              </a:ext>
            </a:extLst>
          </p:cNvPr>
          <p:cNvCxnSpPr>
            <a:stCxn id="19" idx="3"/>
          </p:cNvCxnSpPr>
          <p:nvPr/>
        </p:nvCxnSpPr>
        <p:spPr>
          <a:xfrm>
            <a:off x="6813168" y="4029991"/>
            <a:ext cx="752885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5084F6-5E77-A245-A4A9-18B68D4B92C0}"/>
                  </a:ext>
                </a:extLst>
              </p:cNvPr>
              <p:cNvSpPr txBox="1"/>
              <p:nvPr/>
            </p:nvSpPr>
            <p:spPr>
              <a:xfrm>
                <a:off x="7712859" y="4157468"/>
                <a:ext cx="3065711" cy="34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Scale up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600" dirty="0"/>
                  <a:t> to its expected values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5084F6-5E77-A245-A4A9-18B68D4B9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59" y="4157468"/>
                <a:ext cx="3065711" cy="349135"/>
              </a:xfrm>
              <a:prstGeom prst="rect">
                <a:avLst/>
              </a:prstGeom>
              <a:blipFill>
                <a:blip r:embed="rId8"/>
                <a:stretch>
                  <a:fillRect l="-823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8EF7022-286D-624A-B74E-B41497418C25}"/>
                  </a:ext>
                </a:extLst>
              </p:cNvPr>
              <p:cNvSpPr txBox="1"/>
              <p:nvPr/>
            </p:nvSpPr>
            <p:spPr>
              <a:xfrm>
                <a:off x="7706747" y="4625359"/>
                <a:ext cx="3811349" cy="595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The magnitude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600" dirty="0"/>
                  <a:t> remains almost the same regardless of 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prob</a:t>
                </a:r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8EF7022-286D-624A-B74E-B41497418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747" y="4625359"/>
                <a:ext cx="3811349" cy="595356"/>
              </a:xfrm>
              <a:prstGeom prst="rect">
                <a:avLst/>
              </a:prstGeom>
              <a:blipFill>
                <a:blip r:embed="rId9"/>
                <a:stretch>
                  <a:fillRect l="-664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B1C1B479-21AD-D042-941E-2083E102593B}"/>
              </a:ext>
            </a:extLst>
          </p:cNvPr>
          <p:cNvSpPr txBox="1"/>
          <p:nvPr/>
        </p:nvSpPr>
        <p:spPr>
          <a:xfrm>
            <a:off x="7706747" y="5339471"/>
            <a:ext cx="394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Makes test time easier, so that don’t need to </a:t>
            </a:r>
          </a:p>
          <a:p>
            <a:r>
              <a:rPr lang="en-US" sz="1600" dirty="0"/>
              <a:t>scale the testing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EC28B3-8FD9-F44B-A90E-80956F96D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3F17-8195-A942-B4FA-D2918949C75A}" type="datetime1">
              <a:rPr lang="en-US" smtClean="0"/>
              <a:t>10/2/18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34D7E29-0A56-CC4B-A826-62180DFC2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DBC66E-A752-F14F-A3AA-17E50CE62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BE8-27D5-4D47-8822-7DAE929267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2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9" grpId="0"/>
      <p:bldP spid="22" grpId="0"/>
      <p:bldP spid="23" grpId="0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1555</Words>
  <Application>Microsoft Macintosh PowerPoint</Application>
  <PresentationFormat>Widescreen</PresentationFormat>
  <Paragraphs>300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Apple Symbols</vt:lpstr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Lecture 11: Practical Guide to Tuning Deep Neural Networks – Part 2</vt:lpstr>
      <vt:lpstr>Outline</vt:lpstr>
      <vt:lpstr>Regularization</vt:lpstr>
      <vt:lpstr>L2 regularization for logistic regression</vt:lpstr>
      <vt:lpstr>L2 regularization for neural network</vt:lpstr>
      <vt:lpstr>L2 regularization in TensorFlow and PyTorch</vt:lpstr>
      <vt:lpstr>Dropout regularization</vt:lpstr>
      <vt:lpstr>Random dropout for different input examples</vt:lpstr>
      <vt:lpstr>Implementation of dropout</vt:lpstr>
      <vt:lpstr>Implementation of dropout (cont.)</vt:lpstr>
      <vt:lpstr>Not dropout at test times</vt:lpstr>
      <vt:lpstr>Effect of dropout</vt:lpstr>
      <vt:lpstr>Dropout in TensorFlow and PyTorch</vt:lpstr>
      <vt:lpstr>Why does dropout work?</vt:lpstr>
      <vt:lpstr>Recap</vt:lpstr>
      <vt:lpstr>Other regularization methods</vt:lpstr>
      <vt:lpstr>Vanishing and exploding gradients</vt:lpstr>
      <vt:lpstr>How does this happen?</vt:lpstr>
      <vt:lpstr>How to (partially) avoid vanishing and exploding gradients</vt:lpstr>
      <vt:lpstr>Weight initialization in TensorFlow and PyTorch</vt:lpstr>
      <vt:lpstr>Another way of dealing with exploding gradients</vt:lpstr>
      <vt:lpstr>Gradient checking</vt:lpstr>
      <vt:lpstr>Gradient checking (how to)</vt:lpstr>
      <vt:lpstr>Next lecture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10: Practical Guide to Tuning Deep Neural Networks – Part 2</dc:title>
  <dc:creator>Microsoft Office User</dc:creator>
  <cp:lastModifiedBy>Microsoft Office User</cp:lastModifiedBy>
  <cp:revision>199</cp:revision>
  <dcterms:created xsi:type="dcterms:W3CDTF">2018-10-01T06:26:44Z</dcterms:created>
  <dcterms:modified xsi:type="dcterms:W3CDTF">2018-10-02T08:42:43Z</dcterms:modified>
</cp:coreProperties>
</file>